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7.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8.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9.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7" r:id="rId2"/>
    <p:sldMasterId id="2147483759" r:id="rId3"/>
    <p:sldMasterId id="2147483775" r:id="rId4"/>
    <p:sldMasterId id="2147483787" r:id="rId5"/>
    <p:sldMasterId id="2147483791" r:id="rId6"/>
    <p:sldMasterId id="2147483803" r:id="rId7"/>
    <p:sldMasterId id="2147483815" r:id="rId8"/>
    <p:sldMasterId id="2147483820" r:id="rId9"/>
    <p:sldMasterId id="2147483892" r:id="rId10"/>
  </p:sldMasterIdLst>
  <p:notesMasterIdLst>
    <p:notesMasterId r:id="rId32"/>
  </p:notesMasterIdLst>
  <p:sldIdLst>
    <p:sldId id="349" r:id="rId11"/>
    <p:sldId id="335" r:id="rId12"/>
    <p:sldId id="346" r:id="rId13"/>
    <p:sldId id="342" r:id="rId14"/>
    <p:sldId id="386" r:id="rId15"/>
    <p:sldId id="369" r:id="rId16"/>
    <p:sldId id="322" r:id="rId17"/>
    <p:sldId id="374" r:id="rId18"/>
    <p:sldId id="344" r:id="rId19"/>
    <p:sldId id="345" r:id="rId20"/>
    <p:sldId id="375" r:id="rId21"/>
    <p:sldId id="377" r:id="rId22"/>
    <p:sldId id="360" r:id="rId23"/>
    <p:sldId id="387" r:id="rId24"/>
    <p:sldId id="388" r:id="rId25"/>
    <p:sldId id="389" r:id="rId26"/>
    <p:sldId id="352" r:id="rId27"/>
    <p:sldId id="256" r:id="rId28"/>
    <p:sldId id="372" r:id="rId29"/>
    <p:sldId id="378" r:id="rId30"/>
    <p:sldId id="337" r:id="rId31"/>
  </p:sldIdLst>
  <p:sldSz cx="12192000" cy="6858000"/>
  <p:notesSz cx="6797675" cy="9928225"/>
  <p:defaultTextStyle>
    <a:defPPr>
      <a:defRPr lang="ru-RU"/>
    </a:defPPr>
    <a:lvl1pPr marL="0" algn="l" defTabSz="913538" rtl="0" eaLnBrk="1" latinLnBrk="0" hangingPunct="1">
      <a:defRPr sz="1900" kern="1200">
        <a:solidFill>
          <a:schemeClr val="tx1"/>
        </a:solidFill>
        <a:latin typeface="+mn-lt"/>
        <a:ea typeface="+mn-ea"/>
        <a:cs typeface="+mn-cs"/>
      </a:defRPr>
    </a:lvl1pPr>
    <a:lvl2pPr marL="456747" algn="l" defTabSz="913538" rtl="0" eaLnBrk="1" latinLnBrk="0" hangingPunct="1">
      <a:defRPr sz="1900" kern="1200">
        <a:solidFill>
          <a:schemeClr val="tx1"/>
        </a:solidFill>
        <a:latin typeface="+mn-lt"/>
        <a:ea typeface="+mn-ea"/>
        <a:cs typeface="+mn-cs"/>
      </a:defRPr>
    </a:lvl2pPr>
    <a:lvl3pPr marL="913538" algn="l" defTabSz="913538" rtl="0" eaLnBrk="1" latinLnBrk="0" hangingPunct="1">
      <a:defRPr sz="1900" kern="1200">
        <a:solidFill>
          <a:schemeClr val="tx1"/>
        </a:solidFill>
        <a:latin typeface="+mn-lt"/>
        <a:ea typeface="+mn-ea"/>
        <a:cs typeface="+mn-cs"/>
      </a:defRPr>
    </a:lvl3pPr>
    <a:lvl4pPr marL="1370308" algn="l" defTabSz="913538" rtl="0" eaLnBrk="1" latinLnBrk="0" hangingPunct="1">
      <a:defRPr sz="1900" kern="1200">
        <a:solidFill>
          <a:schemeClr val="tx1"/>
        </a:solidFill>
        <a:latin typeface="+mn-lt"/>
        <a:ea typeface="+mn-ea"/>
        <a:cs typeface="+mn-cs"/>
      </a:defRPr>
    </a:lvl4pPr>
    <a:lvl5pPr marL="1827077" algn="l" defTabSz="913538" rtl="0" eaLnBrk="1" latinLnBrk="0" hangingPunct="1">
      <a:defRPr sz="1900" kern="1200">
        <a:solidFill>
          <a:schemeClr val="tx1"/>
        </a:solidFill>
        <a:latin typeface="+mn-lt"/>
        <a:ea typeface="+mn-ea"/>
        <a:cs typeface="+mn-cs"/>
      </a:defRPr>
    </a:lvl5pPr>
    <a:lvl6pPr marL="2283870" algn="l" defTabSz="913538" rtl="0" eaLnBrk="1" latinLnBrk="0" hangingPunct="1">
      <a:defRPr sz="1900" kern="1200">
        <a:solidFill>
          <a:schemeClr val="tx1"/>
        </a:solidFill>
        <a:latin typeface="+mn-lt"/>
        <a:ea typeface="+mn-ea"/>
        <a:cs typeface="+mn-cs"/>
      </a:defRPr>
    </a:lvl6pPr>
    <a:lvl7pPr marL="2740614" algn="l" defTabSz="913538" rtl="0" eaLnBrk="1" latinLnBrk="0" hangingPunct="1">
      <a:defRPr sz="1900" kern="1200">
        <a:solidFill>
          <a:schemeClr val="tx1"/>
        </a:solidFill>
        <a:latin typeface="+mn-lt"/>
        <a:ea typeface="+mn-ea"/>
        <a:cs typeface="+mn-cs"/>
      </a:defRPr>
    </a:lvl7pPr>
    <a:lvl8pPr marL="3197360" algn="l" defTabSz="913538" rtl="0" eaLnBrk="1" latinLnBrk="0" hangingPunct="1">
      <a:defRPr sz="1900" kern="1200">
        <a:solidFill>
          <a:schemeClr val="tx1"/>
        </a:solidFill>
        <a:latin typeface="+mn-lt"/>
        <a:ea typeface="+mn-ea"/>
        <a:cs typeface="+mn-cs"/>
      </a:defRPr>
    </a:lvl8pPr>
    <a:lvl9pPr marL="3654107" algn="l" defTabSz="913538"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sha vogel" initials="mv" lastIdx="1" clrIdx="0"/>
  <p:cmAuthor id="2" name="MV" initials="M"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9BDE"/>
    <a:srgbClr val="000000"/>
    <a:srgbClr val="777777"/>
    <a:srgbClr val="373538"/>
    <a:srgbClr val="FEC4B4"/>
    <a:srgbClr val="D9D9D9"/>
    <a:srgbClr val="4A2B79"/>
    <a:srgbClr val="626262"/>
    <a:srgbClr val="A5A5A5"/>
    <a:srgbClr val="A49D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Средний стиль 3 — акцент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48" autoAdjust="0"/>
    <p:restoredTop sz="94660"/>
  </p:normalViewPr>
  <p:slideViewPr>
    <p:cSldViewPr snapToGrid="0">
      <p:cViewPr>
        <p:scale>
          <a:sx n="75" d="100"/>
          <a:sy n="75" d="100"/>
        </p:scale>
        <p:origin x="-734" y="-28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21" Type="http://schemas.openxmlformats.org/officeDocument/2006/relationships/slide" Target="slides/slide11.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2B78C3-88FB-461C-9CEC-C92F0669F214}" type="doc">
      <dgm:prSet loTypeId="urn:microsoft.com/office/officeart/2005/8/layout/hChevron3" loCatId="process" qsTypeId="urn:microsoft.com/office/officeart/2005/8/quickstyle/simple1" qsCatId="simple" csTypeId="urn:microsoft.com/office/officeart/2005/8/colors/accent1_2" csCatId="accent1" phldr="1"/>
      <dgm:spPr/>
    </dgm:pt>
    <dgm:pt modelId="{C74B4A14-4937-4ABA-A169-A4F6C38182A8}">
      <dgm:prSet phldrT="[Text]"/>
      <dgm:spPr/>
      <dgm:t>
        <a:bodyPr/>
        <a:lstStyle/>
        <a:p>
          <a:r>
            <a:rPr lang="en-US" dirty="0"/>
            <a:t>1</a:t>
          </a:r>
        </a:p>
      </dgm:t>
    </dgm:pt>
    <dgm:pt modelId="{BE54C81F-94E2-490E-9A37-0B6F2DCEC5BB}" type="parTrans" cxnId="{5AA7925A-848D-43CC-9273-85E34B84EC4B}">
      <dgm:prSet/>
      <dgm:spPr/>
      <dgm:t>
        <a:bodyPr/>
        <a:lstStyle/>
        <a:p>
          <a:endParaRPr lang="en-US"/>
        </a:p>
      </dgm:t>
    </dgm:pt>
    <dgm:pt modelId="{9AF8CECF-5577-4D67-8428-C79CB598A92E}" type="sibTrans" cxnId="{5AA7925A-848D-43CC-9273-85E34B84EC4B}">
      <dgm:prSet/>
      <dgm:spPr/>
      <dgm:t>
        <a:bodyPr/>
        <a:lstStyle/>
        <a:p>
          <a:endParaRPr lang="en-US"/>
        </a:p>
      </dgm:t>
    </dgm:pt>
    <dgm:pt modelId="{E23A0D7E-53F2-4E09-9162-73BDD9A86277}">
      <dgm:prSet phldrT="[Text]"/>
      <dgm:spPr/>
      <dgm:t>
        <a:bodyPr/>
        <a:lstStyle/>
        <a:p>
          <a:r>
            <a:rPr lang="en-US" dirty="0"/>
            <a:t>2</a:t>
          </a:r>
        </a:p>
      </dgm:t>
    </dgm:pt>
    <dgm:pt modelId="{683C645D-8072-4BC1-80E4-DE20E8BFB444}" type="parTrans" cxnId="{0C0DC2DE-BC04-43BA-8777-43CA8B7A76E0}">
      <dgm:prSet/>
      <dgm:spPr/>
      <dgm:t>
        <a:bodyPr/>
        <a:lstStyle/>
        <a:p>
          <a:endParaRPr lang="en-US"/>
        </a:p>
      </dgm:t>
    </dgm:pt>
    <dgm:pt modelId="{492E488D-08C8-4ED4-BB25-AA179A1820C1}" type="sibTrans" cxnId="{0C0DC2DE-BC04-43BA-8777-43CA8B7A76E0}">
      <dgm:prSet/>
      <dgm:spPr/>
      <dgm:t>
        <a:bodyPr/>
        <a:lstStyle/>
        <a:p>
          <a:endParaRPr lang="en-US"/>
        </a:p>
      </dgm:t>
    </dgm:pt>
    <dgm:pt modelId="{D30BD371-A49E-4554-A3EA-8FA03B48110A}">
      <dgm:prSet phldrT="[Text]"/>
      <dgm:spPr/>
      <dgm:t>
        <a:bodyPr/>
        <a:lstStyle/>
        <a:p>
          <a:r>
            <a:rPr lang="en-US" dirty="0"/>
            <a:t>3</a:t>
          </a:r>
        </a:p>
      </dgm:t>
    </dgm:pt>
    <dgm:pt modelId="{739D9DE6-B767-4347-BAB8-EF0C1601729B}" type="parTrans" cxnId="{C152B380-95CD-4F2D-B455-6865FAEB1454}">
      <dgm:prSet/>
      <dgm:spPr/>
      <dgm:t>
        <a:bodyPr/>
        <a:lstStyle/>
        <a:p>
          <a:endParaRPr lang="en-US"/>
        </a:p>
      </dgm:t>
    </dgm:pt>
    <dgm:pt modelId="{1ED5E8D6-84E1-4420-81CD-ADCE3B6824DC}" type="sibTrans" cxnId="{C152B380-95CD-4F2D-B455-6865FAEB1454}">
      <dgm:prSet/>
      <dgm:spPr/>
      <dgm:t>
        <a:bodyPr/>
        <a:lstStyle/>
        <a:p>
          <a:endParaRPr lang="en-US"/>
        </a:p>
      </dgm:t>
    </dgm:pt>
    <dgm:pt modelId="{B7B4A7A9-16EB-4D5E-A61F-BAD156212D4B}">
      <dgm:prSet phldrT="[Text]"/>
      <dgm:spPr/>
      <dgm:t>
        <a:bodyPr/>
        <a:lstStyle/>
        <a:p>
          <a:r>
            <a:rPr lang="en-US" dirty="0">
              <a:solidFill>
                <a:schemeClr val="accent5">
                  <a:lumMod val="50000"/>
                </a:schemeClr>
              </a:solidFill>
            </a:rPr>
            <a:t>4</a:t>
          </a:r>
        </a:p>
      </dgm:t>
    </dgm:pt>
    <dgm:pt modelId="{6EAE2BF9-8E26-4DF4-BF21-71DC16AFEEB4}" type="parTrans" cxnId="{0AFC3BBC-D22D-4DD1-8581-140F5C1A06B2}">
      <dgm:prSet/>
      <dgm:spPr/>
      <dgm:t>
        <a:bodyPr/>
        <a:lstStyle/>
        <a:p>
          <a:endParaRPr lang="en-US"/>
        </a:p>
      </dgm:t>
    </dgm:pt>
    <dgm:pt modelId="{0A00D73F-D28E-4B3B-9825-FE6AFA53BAC4}" type="sibTrans" cxnId="{0AFC3BBC-D22D-4DD1-8581-140F5C1A06B2}">
      <dgm:prSet/>
      <dgm:spPr/>
      <dgm:t>
        <a:bodyPr/>
        <a:lstStyle/>
        <a:p>
          <a:endParaRPr lang="en-US"/>
        </a:p>
      </dgm:t>
    </dgm:pt>
    <dgm:pt modelId="{730BEEB7-3385-41DE-AF3A-BD04BFE37DF3}" type="pres">
      <dgm:prSet presAssocID="{862B78C3-88FB-461C-9CEC-C92F0669F214}" presName="Name0" presStyleCnt="0">
        <dgm:presLayoutVars>
          <dgm:dir/>
          <dgm:resizeHandles val="exact"/>
        </dgm:presLayoutVars>
      </dgm:prSet>
      <dgm:spPr/>
    </dgm:pt>
    <dgm:pt modelId="{40E98D2F-2FF7-4FCD-AA1B-27357825D8AB}" type="pres">
      <dgm:prSet presAssocID="{C74B4A14-4937-4ABA-A169-A4F6C38182A8}" presName="parTxOnly" presStyleLbl="node1" presStyleIdx="0" presStyleCnt="4">
        <dgm:presLayoutVars>
          <dgm:bulletEnabled val="1"/>
        </dgm:presLayoutVars>
      </dgm:prSet>
      <dgm:spPr/>
      <dgm:t>
        <a:bodyPr/>
        <a:lstStyle/>
        <a:p>
          <a:endParaRPr lang="ru-RU"/>
        </a:p>
      </dgm:t>
    </dgm:pt>
    <dgm:pt modelId="{E87CF734-82BD-4B65-9F58-CA4AE27F6D8D}" type="pres">
      <dgm:prSet presAssocID="{9AF8CECF-5577-4D67-8428-C79CB598A92E}" presName="parSpace" presStyleCnt="0"/>
      <dgm:spPr/>
    </dgm:pt>
    <dgm:pt modelId="{89366C7C-5E3F-4A2C-AEDF-61C6D621AC6B}" type="pres">
      <dgm:prSet presAssocID="{E23A0D7E-53F2-4E09-9162-73BDD9A86277}" presName="parTxOnly" presStyleLbl="node1" presStyleIdx="1" presStyleCnt="4">
        <dgm:presLayoutVars>
          <dgm:bulletEnabled val="1"/>
        </dgm:presLayoutVars>
      </dgm:prSet>
      <dgm:spPr/>
      <dgm:t>
        <a:bodyPr/>
        <a:lstStyle/>
        <a:p>
          <a:endParaRPr lang="ru-RU"/>
        </a:p>
      </dgm:t>
    </dgm:pt>
    <dgm:pt modelId="{1387DD26-82C9-4AC6-9853-2C5158EA8AEB}" type="pres">
      <dgm:prSet presAssocID="{492E488D-08C8-4ED4-BB25-AA179A1820C1}" presName="parSpace" presStyleCnt="0"/>
      <dgm:spPr/>
    </dgm:pt>
    <dgm:pt modelId="{567B524C-659A-46C7-8566-80597975E5E5}" type="pres">
      <dgm:prSet presAssocID="{D30BD371-A49E-4554-A3EA-8FA03B48110A}" presName="parTxOnly" presStyleLbl="node1" presStyleIdx="2" presStyleCnt="4">
        <dgm:presLayoutVars>
          <dgm:bulletEnabled val="1"/>
        </dgm:presLayoutVars>
      </dgm:prSet>
      <dgm:spPr/>
      <dgm:t>
        <a:bodyPr/>
        <a:lstStyle/>
        <a:p>
          <a:endParaRPr lang="ru-RU"/>
        </a:p>
      </dgm:t>
    </dgm:pt>
    <dgm:pt modelId="{F306ED5A-D8B5-414D-ACA4-1F4D1132EB98}" type="pres">
      <dgm:prSet presAssocID="{1ED5E8D6-84E1-4420-81CD-ADCE3B6824DC}" presName="parSpace" presStyleCnt="0"/>
      <dgm:spPr/>
    </dgm:pt>
    <dgm:pt modelId="{A8AE5E94-07D7-4544-B8E4-862CD2795340}" type="pres">
      <dgm:prSet presAssocID="{B7B4A7A9-16EB-4D5E-A61F-BAD156212D4B}" presName="parTxOnly" presStyleLbl="node1" presStyleIdx="3" presStyleCnt="4">
        <dgm:presLayoutVars>
          <dgm:bulletEnabled val="1"/>
        </dgm:presLayoutVars>
      </dgm:prSet>
      <dgm:spPr/>
      <dgm:t>
        <a:bodyPr/>
        <a:lstStyle/>
        <a:p>
          <a:endParaRPr lang="ru-RU"/>
        </a:p>
      </dgm:t>
    </dgm:pt>
  </dgm:ptLst>
  <dgm:cxnLst>
    <dgm:cxn modelId="{26757A21-A03D-423A-8D0A-E2973D2D4AB9}" type="presOf" srcId="{D30BD371-A49E-4554-A3EA-8FA03B48110A}" destId="{567B524C-659A-46C7-8566-80597975E5E5}" srcOrd="0" destOrd="0" presId="urn:microsoft.com/office/officeart/2005/8/layout/hChevron3"/>
    <dgm:cxn modelId="{C152B380-95CD-4F2D-B455-6865FAEB1454}" srcId="{862B78C3-88FB-461C-9CEC-C92F0669F214}" destId="{D30BD371-A49E-4554-A3EA-8FA03B48110A}" srcOrd="2" destOrd="0" parTransId="{739D9DE6-B767-4347-BAB8-EF0C1601729B}" sibTransId="{1ED5E8D6-84E1-4420-81CD-ADCE3B6824DC}"/>
    <dgm:cxn modelId="{0AFC3BBC-D22D-4DD1-8581-140F5C1A06B2}" srcId="{862B78C3-88FB-461C-9CEC-C92F0669F214}" destId="{B7B4A7A9-16EB-4D5E-A61F-BAD156212D4B}" srcOrd="3" destOrd="0" parTransId="{6EAE2BF9-8E26-4DF4-BF21-71DC16AFEEB4}" sibTransId="{0A00D73F-D28E-4B3B-9825-FE6AFA53BAC4}"/>
    <dgm:cxn modelId="{94F6CFCC-87A6-4ECE-A151-0CA0AD65D819}" type="presOf" srcId="{C74B4A14-4937-4ABA-A169-A4F6C38182A8}" destId="{40E98D2F-2FF7-4FCD-AA1B-27357825D8AB}" srcOrd="0" destOrd="0" presId="urn:microsoft.com/office/officeart/2005/8/layout/hChevron3"/>
    <dgm:cxn modelId="{C7C5230F-E7F1-473A-9711-3A956D5DDF5D}" type="presOf" srcId="{E23A0D7E-53F2-4E09-9162-73BDD9A86277}" destId="{89366C7C-5E3F-4A2C-AEDF-61C6D621AC6B}" srcOrd="0" destOrd="0" presId="urn:microsoft.com/office/officeart/2005/8/layout/hChevron3"/>
    <dgm:cxn modelId="{01C87AF7-000D-4A54-B76F-5E54570C9911}" type="presOf" srcId="{862B78C3-88FB-461C-9CEC-C92F0669F214}" destId="{730BEEB7-3385-41DE-AF3A-BD04BFE37DF3}" srcOrd="0" destOrd="0" presId="urn:microsoft.com/office/officeart/2005/8/layout/hChevron3"/>
    <dgm:cxn modelId="{0C0DC2DE-BC04-43BA-8777-43CA8B7A76E0}" srcId="{862B78C3-88FB-461C-9CEC-C92F0669F214}" destId="{E23A0D7E-53F2-4E09-9162-73BDD9A86277}" srcOrd="1" destOrd="0" parTransId="{683C645D-8072-4BC1-80E4-DE20E8BFB444}" sibTransId="{492E488D-08C8-4ED4-BB25-AA179A1820C1}"/>
    <dgm:cxn modelId="{E002F693-5102-4E8A-AB8C-7F22BDA6E7E8}" type="presOf" srcId="{B7B4A7A9-16EB-4D5E-A61F-BAD156212D4B}" destId="{A8AE5E94-07D7-4544-B8E4-862CD2795340}" srcOrd="0" destOrd="0" presId="urn:microsoft.com/office/officeart/2005/8/layout/hChevron3"/>
    <dgm:cxn modelId="{5AA7925A-848D-43CC-9273-85E34B84EC4B}" srcId="{862B78C3-88FB-461C-9CEC-C92F0669F214}" destId="{C74B4A14-4937-4ABA-A169-A4F6C38182A8}" srcOrd="0" destOrd="0" parTransId="{BE54C81F-94E2-490E-9A37-0B6F2DCEC5BB}" sibTransId="{9AF8CECF-5577-4D67-8428-C79CB598A92E}"/>
    <dgm:cxn modelId="{0769E58E-1765-462C-AA88-1B86B82AF9C0}" type="presParOf" srcId="{730BEEB7-3385-41DE-AF3A-BD04BFE37DF3}" destId="{40E98D2F-2FF7-4FCD-AA1B-27357825D8AB}" srcOrd="0" destOrd="0" presId="urn:microsoft.com/office/officeart/2005/8/layout/hChevron3"/>
    <dgm:cxn modelId="{2E371028-9C27-4B0F-B041-D8D54727C71C}" type="presParOf" srcId="{730BEEB7-3385-41DE-AF3A-BD04BFE37DF3}" destId="{E87CF734-82BD-4B65-9F58-CA4AE27F6D8D}" srcOrd="1" destOrd="0" presId="urn:microsoft.com/office/officeart/2005/8/layout/hChevron3"/>
    <dgm:cxn modelId="{382B075B-F703-43BB-BD73-E59E6DD518FE}" type="presParOf" srcId="{730BEEB7-3385-41DE-AF3A-BD04BFE37DF3}" destId="{89366C7C-5E3F-4A2C-AEDF-61C6D621AC6B}" srcOrd="2" destOrd="0" presId="urn:microsoft.com/office/officeart/2005/8/layout/hChevron3"/>
    <dgm:cxn modelId="{E1A6BB91-64DC-4F0D-8AA1-194A04516ABA}" type="presParOf" srcId="{730BEEB7-3385-41DE-AF3A-BD04BFE37DF3}" destId="{1387DD26-82C9-4AC6-9853-2C5158EA8AEB}" srcOrd="3" destOrd="0" presId="urn:microsoft.com/office/officeart/2005/8/layout/hChevron3"/>
    <dgm:cxn modelId="{42794664-C9C7-4774-97FC-E13FAAF81292}" type="presParOf" srcId="{730BEEB7-3385-41DE-AF3A-BD04BFE37DF3}" destId="{567B524C-659A-46C7-8566-80597975E5E5}" srcOrd="4" destOrd="0" presId="urn:microsoft.com/office/officeart/2005/8/layout/hChevron3"/>
    <dgm:cxn modelId="{CD4EB89E-E980-44D2-9731-88AB66FB6B82}" type="presParOf" srcId="{730BEEB7-3385-41DE-AF3A-BD04BFE37DF3}" destId="{F306ED5A-D8B5-414D-ACA4-1F4D1132EB98}" srcOrd="5" destOrd="0" presId="urn:microsoft.com/office/officeart/2005/8/layout/hChevron3"/>
    <dgm:cxn modelId="{3ECF64DF-1731-4357-BE68-1002FCE5680E}" type="presParOf" srcId="{730BEEB7-3385-41DE-AF3A-BD04BFE37DF3}" destId="{A8AE5E94-07D7-4544-B8E4-862CD2795340}"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2B78C3-88FB-461C-9CEC-C92F0669F214}" type="doc">
      <dgm:prSet loTypeId="urn:microsoft.com/office/officeart/2005/8/layout/hChevron3" loCatId="process" qsTypeId="urn:microsoft.com/office/officeart/2005/8/quickstyle/simple1" qsCatId="simple" csTypeId="urn:microsoft.com/office/officeart/2005/8/colors/accent1_2" csCatId="accent1" phldr="1"/>
      <dgm:spPr/>
    </dgm:pt>
    <dgm:pt modelId="{C74B4A14-4937-4ABA-A169-A4F6C38182A8}">
      <dgm:prSet phldrT="[Text]"/>
      <dgm:spPr>
        <a:solidFill>
          <a:schemeClr val="accent1">
            <a:lumMod val="40000"/>
            <a:lumOff val="60000"/>
          </a:schemeClr>
        </a:solidFill>
        <a:ln>
          <a:solidFill>
            <a:schemeClr val="accent1">
              <a:lumMod val="40000"/>
              <a:lumOff val="60000"/>
            </a:schemeClr>
          </a:solidFill>
        </a:ln>
      </dgm:spPr>
      <dgm:t>
        <a:bodyPr/>
        <a:lstStyle/>
        <a:p>
          <a:r>
            <a:rPr lang="en-US" dirty="0"/>
            <a:t>1</a:t>
          </a:r>
        </a:p>
      </dgm:t>
    </dgm:pt>
    <dgm:pt modelId="{BE54C81F-94E2-490E-9A37-0B6F2DCEC5BB}" type="parTrans" cxnId="{5AA7925A-848D-43CC-9273-85E34B84EC4B}">
      <dgm:prSet/>
      <dgm:spPr/>
      <dgm:t>
        <a:bodyPr/>
        <a:lstStyle/>
        <a:p>
          <a:endParaRPr lang="en-US"/>
        </a:p>
      </dgm:t>
    </dgm:pt>
    <dgm:pt modelId="{9AF8CECF-5577-4D67-8428-C79CB598A92E}" type="sibTrans" cxnId="{5AA7925A-848D-43CC-9273-85E34B84EC4B}">
      <dgm:prSet/>
      <dgm:spPr/>
      <dgm:t>
        <a:bodyPr/>
        <a:lstStyle/>
        <a:p>
          <a:endParaRPr lang="en-US"/>
        </a:p>
      </dgm:t>
    </dgm:pt>
    <dgm:pt modelId="{E23A0D7E-53F2-4E09-9162-73BDD9A86277}">
      <dgm:prSet phldrT="[Text]"/>
      <dgm:spPr>
        <a:solidFill>
          <a:schemeClr val="accent1">
            <a:lumMod val="40000"/>
            <a:lumOff val="60000"/>
          </a:schemeClr>
        </a:solidFill>
        <a:ln>
          <a:solidFill>
            <a:schemeClr val="accent5">
              <a:lumMod val="20000"/>
              <a:lumOff val="80000"/>
            </a:schemeClr>
          </a:solidFill>
        </a:ln>
      </dgm:spPr>
      <dgm:t>
        <a:bodyPr/>
        <a:lstStyle/>
        <a:p>
          <a:r>
            <a:rPr lang="en-US" dirty="0"/>
            <a:t>2</a:t>
          </a:r>
        </a:p>
      </dgm:t>
    </dgm:pt>
    <dgm:pt modelId="{683C645D-8072-4BC1-80E4-DE20E8BFB444}" type="parTrans" cxnId="{0C0DC2DE-BC04-43BA-8777-43CA8B7A76E0}">
      <dgm:prSet/>
      <dgm:spPr/>
      <dgm:t>
        <a:bodyPr/>
        <a:lstStyle/>
        <a:p>
          <a:endParaRPr lang="en-US"/>
        </a:p>
      </dgm:t>
    </dgm:pt>
    <dgm:pt modelId="{492E488D-08C8-4ED4-BB25-AA179A1820C1}" type="sibTrans" cxnId="{0C0DC2DE-BC04-43BA-8777-43CA8B7A76E0}">
      <dgm:prSet/>
      <dgm:spPr/>
      <dgm:t>
        <a:bodyPr/>
        <a:lstStyle/>
        <a:p>
          <a:endParaRPr lang="en-US"/>
        </a:p>
      </dgm:t>
    </dgm:pt>
    <dgm:pt modelId="{D30BD371-A49E-4554-A3EA-8FA03B48110A}">
      <dgm:prSet phldrT="[Text]"/>
      <dgm:spPr>
        <a:solidFill>
          <a:schemeClr val="accent1">
            <a:lumMod val="40000"/>
            <a:lumOff val="60000"/>
          </a:schemeClr>
        </a:solidFill>
      </dgm:spPr>
      <dgm:t>
        <a:bodyPr/>
        <a:lstStyle/>
        <a:p>
          <a:r>
            <a:rPr lang="en-US" dirty="0"/>
            <a:t>3</a:t>
          </a:r>
        </a:p>
      </dgm:t>
    </dgm:pt>
    <dgm:pt modelId="{739D9DE6-B767-4347-BAB8-EF0C1601729B}" type="parTrans" cxnId="{C152B380-95CD-4F2D-B455-6865FAEB1454}">
      <dgm:prSet/>
      <dgm:spPr/>
      <dgm:t>
        <a:bodyPr/>
        <a:lstStyle/>
        <a:p>
          <a:endParaRPr lang="en-US"/>
        </a:p>
      </dgm:t>
    </dgm:pt>
    <dgm:pt modelId="{1ED5E8D6-84E1-4420-81CD-ADCE3B6824DC}" type="sibTrans" cxnId="{C152B380-95CD-4F2D-B455-6865FAEB1454}">
      <dgm:prSet/>
      <dgm:spPr/>
      <dgm:t>
        <a:bodyPr/>
        <a:lstStyle/>
        <a:p>
          <a:endParaRPr lang="en-US"/>
        </a:p>
      </dgm:t>
    </dgm:pt>
    <dgm:pt modelId="{B7B4A7A9-16EB-4D5E-A61F-BAD156212D4B}">
      <dgm:prSet phldrT="[Text]"/>
      <dgm:spPr>
        <a:solidFill>
          <a:schemeClr val="accent5">
            <a:lumMod val="40000"/>
            <a:lumOff val="60000"/>
          </a:schemeClr>
        </a:solidFill>
      </dgm:spPr>
      <dgm:t>
        <a:bodyPr/>
        <a:lstStyle/>
        <a:p>
          <a:r>
            <a:rPr lang="en-US" dirty="0"/>
            <a:t>4</a:t>
          </a:r>
        </a:p>
      </dgm:t>
    </dgm:pt>
    <dgm:pt modelId="{6EAE2BF9-8E26-4DF4-BF21-71DC16AFEEB4}" type="parTrans" cxnId="{0AFC3BBC-D22D-4DD1-8581-140F5C1A06B2}">
      <dgm:prSet/>
      <dgm:spPr/>
      <dgm:t>
        <a:bodyPr/>
        <a:lstStyle/>
        <a:p>
          <a:endParaRPr lang="en-US"/>
        </a:p>
      </dgm:t>
    </dgm:pt>
    <dgm:pt modelId="{0A00D73F-D28E-4B3B-9825-FE6AFA53BAC4}" type="sibTrans" cxnId="{0AFC3BBC-D22D-4DD1-8581-140F5C1A06B2}">
      <dgm:prSet/>
      <dgm:spPr/>
      <dgm:t>
        <a:bodyPr/>
        <a:lstStyle/>
        <a:p>
          <a:endParaRPr lang="en-US"/>
        </a:p>
      </dgm:t>
    </dgm:pt>
    <dgm:pt modelId="{730BEEB7-3385-41DE-AF3A-BD04BFE37DF3}" type="pres">
      <dgm:prSet presAssocID="{862B78C3-88FB-461C-9CEC-C92F0669F214}" presName="Name0" presStyleCnt="0">
        <dgm:presLayoutVars>
          <dgm:dir/>
          <dgm:resizeHandles val="exact"/>
        </dgm:presLayoutVars>
      </dgm:prSet>
      <dgm:spPr/>
    </dgm:pt>
    <dgm:pt modelId="{40E98D2F-2FF7-4FCD-AA1B-27357825D8AB}" type="pres">
      <dgm:prSet presAssocID="{C74B4A14-4937-4ABA-A169-A4F6C38182A8}" presName="parTxOnly" presStyleLbl="node1" presStyleIdx="0" presStyleCnt="4">
        <dgm:presLayoutVars>
          <dgm:bulletEnabled val="1"/>
        </dgm:presLayoutVars>
      </dgm:prSet>
      <dgm:spPr/>
      <dgm:t>
        <a:bodyPr/>
        <a:lstStyle/>
        <a:p>
          <a:endParaRPr lang="ru-RU"/>
        </a:p>
      </dgm:t>
    </dgm:pt>
    <dgm:pt modelId="{E87CF734-82BD-4B65-9F58-CA4AE27F6D8D}" type="pres">
      <dgm:prSet presAssocID="{9AF8CECF-5577-4D67-8428-C79CB598A92E}" presName="parSpace" presStyleCnt="0"/>
      <dgm:spPr/>
    </dgm:pt>
    <dgm:pt modelId="{89366C7C-5E3F-4A2C-AEDF-61C6D621AC6B}" type="pres">
      <dgm:prSet presAssocID="{E23A0D7E-53F2-4E09-9162-73BDD9A86277}" presName="parTxOnly" presStyleLbl="node1" presStyleIdx="1" presStyleCnt="4">
        <dgm:presLayoutVars>
          <dgm:bulletEnabled val="1"/>
        </dgm:presLayoutVars>
      </dgm:prSet>
      <dgm:spPr/>
      <dgm:t>
        <a:bodyPr/>
        <a:lstStyle/>
        <a:p>
          <a:endParaRPr lang="ru-RU"/>
        </a:p>
      </dgm:t>
    </dgm:pt>
    <dgm:pt modelId="{1387DD26-82C9-4AC6-9853-2C5158EA8AEB}" type="pres">
      <dgm:prSet presAssocID="{492E488D-08C8-4ED4-BB25-AA179A1820C1}" presName="parSpace" presStyleCnt="0"/>
      <dgm:spPr/>
    </dgm:pt>
    <dgm:pt modelId="{567B524C-659A-46C7-8566-80597975E5E5}" type="pres">
      <dgm:prSet presAssocID="{D30BD371-A49E-4554-A3EA-8FA03B48110A}" presName="parTxOnly" presStyleLbl="node1" presStyleIdx="2" presStyleCnt="4">
        <dgm:presLayoutVars>
          <dgm:bulletEnabled val="1"/>
        </dgm:presLayoutVars>
      </dgm:prSet>
      <dgm:spPr/>
      <dgm:t>
        <a:bodyPr/>
        <a:lstStyle/>
        <a:p>
          <a:endParaRPr lang="ru-RU"/>
        </a:p>
      </dgm:t>
    </dgm:pt>
    <dgm:pt modelId="{F306ED5A-D8B5-414D-ACA4-1F4D1132EB98}" type="pres">
      <dgm:prSet presAssocID="{1ED5E8D6-84E1-4420-81CD-ADCE3B6824DC}" presName="parSpace" presStyleCnt="0"/>
      <dgm:spPr/>
    </dgm:pt>
    <dgm:pt modelId="{A8AE5E94-07D7-4544-B8E4-862CD2795340}" type="pres">
      <dgm:prSet presAssocID="{B7B4A7A9-16EB-4D5E-A61F-BAD156212D4B}" presName="parTxOnly" presStyleLbl="node1" presStyleIdx="3" presStyleCnt="4">
        <dgm:presLayoutVars>
          <dgm:bulletEnabled val="1"/>
        </dgm:presLayoutVars>
      </dgm:prSet>
      <dgm:spPr/>
      <dgm:t>
        <a:bodyPr/>
        <a:lstStyle/>
        <a:p>
          <a:endParaRPr lang="ru-RU"/>
        </a:p>
      </dgm:t>
    </dgm:pt>
  </dgm:ptLst>
  <dgm:cxnLst>
    <dgm:cxn modelId="{26757A21-A03D-423A-8D0A-E2973D2D4AB9}" type="presOf" srcId="{D30BD371-A49E-4554-A3EA-8FA03B48110A}" destId="{567B524C-659A-46C7-8566-80597975E5E5}" srcOrd="0" destOrd="0" presId="urn:microsoft.com/office/officeart/2005/8/layout/hChevron3"/>
    <dgm:cxn modelId="{C152B380-95CD-4F2D-B455-6865FAEB1454}" srcId="{862B78C3-88FB-461C-9CEC-C92F0669F214}" destId="{D30BD371-A49E-4554-A3EA-8FA03B48110A}" srcOrd="2" destOrd="0" parTransId="{739D9DE6-B767-4347-BAB8-EF0C1601729B}" sibTransId="{1ED5E8D6-84E1-4420-81CD-ADCE3B6824DC}"/>
    <dgm:cxn modelId="{0AFC3BBC-D22D-4DD1-8581-140F5C1A06B2}" srcId="{862B78C3-88FB-461C-9CEC-C92F0669F214}" destId="{B7B4A7A9-16EB-4D5E-A61F-BAD156212D4B}" srcOrd="3" destOrd="0" parTransId="{6EAE2BF9-8E26-4DF4-BF21-71DC16AFEEB4}" sibTransId="{0A00D73F-D28E-4B3B-9825-FE6AFA53BAC4}"/>
    <dgm:cxn modelId="{94F6CFCC-87A6-4ECE-A151-0CA0AD65D819}" type="presOf" srcId="{C74B4A14-4937-4ABA-A169-A4F6C38182A8}" destId="{40E98D2F-2FF7-4FCD-AA1B-27357825D8AB}" srcOrd="0" destOrd="0" presId="urn:microsoft.com/office/officeart/2005/8/layout/hChevron3"/>
    <dgm:cxn modelId="{C7C5230F-E7F1-473A-9711-3A956D5DDF5D}" type="presOf" srcId="{E23A0D7E-53F2-4E09-9162-73BDD9A86277}" destId="{89366C7C-5E3F-4A2C-AEDF-61C6D621AC6B}" srcOrd="0" destOrd="0" presId="urn:microsoft.com/office/officeart/2005/8/layout/hChevron3"/>
    <dgm:cxn modelId="{01C87AF7-000D-4A54-B76F-5E54570C9911}" type="presOf" srcId="{862B78C3-88FB-461C-9CEC-C92F0669F214}" destId="{730BEEB7-3385-41DE-AF3A-BD04BFE37DF3}" srcOrd="0" destOrd="0" presId="urn:microsoft.com/office/officeart/2005/8/layout/hChevron3"/>
    <dgm:cxn modelId="{0C0DC2DE-BC04-43BA-8777-43CA8B7A76E0}" srcId="{862B78C3-88FB-461C-9CEC-C92F0669F214}" destId="{E23A0D7E-53F2-4E09-9162-73BDD9A86277}" srcOrd="1" destOrd="0" parTransId="{683C645D-8072-4BC1-80E4-DE20E8BFB444}" sibTransId="{492E488D-08C8-4ED4-BB25-AA179A1820C1}"/>
    <dgm:cxn modelId="{E002F693-5102-4E8A-AB8C-7F22BDA6E7E8}" type="presOf" srcId="{B7B4A7A9-16EB-4D5E-A61F-BAD156212D4B}" destId="{A8AE5E94-07D7-4544-B8E4-862CD2795340}" srcOrd="0" destOrd="0" presId="urn:microsoft.com/office/officeart/2005/8/layout/hChevron3"/>
    <dgm:cxn modelId="{5AA7925A-848D-43CC-9273-85E34B84EC4B}" srcId="{862B78C3-88FB-461C-9CEC-C92F0669F214}" destId="{C74B4A14-4937-4ABA-A169-A4F6C38182A8}" srcOrd="0" destOrd="0" parTransId="{BE54C81F-94E2-490E-9A37-0B6F2DCEC5BB}" sibTransId="{9AF8CECF-5577-4D67-8428-C79CB598A92E}"/>
    <dgm:cxn modelId="{0769E58E-1765-462C-AA88-1B86B82AF9C0}" type="presParOf" srcId="{730BEEB7-3385-41DE-AF3A-BD04BFE37DF3}" destId="{40E98D2F-2FF7-4FCD-AA1B-27357825D8AB}" srcOrd="0" destOrd="0" presId="urn:microsoft.com/office/officeart/2005/8/layout/hChevron3"/>
    <dgm:cxn modelId="{2E371028-9C27-4B0F-B041-D8D54727C71C}" type="presParOf" srcId="{730BEEB7-3385-41DE-AF3A-BD04BFE37DF3}" destId="{E87CF734-82BD-4B65-9F58-CA4AE27F6D8D}" srcOrd="1" destOrd="0" presId="urn:microsoft.com/office/officeart/2005/8/layout/hChevron3"/>
    <dgm:cxn modelId="{382B075B-F703-43BB-BD73-E59E6DD518FE}" type="presParOf" srcId="{730BEEB7-3385-41DE-AF3A-BD04BFE37DF3}" destId="{89366C7C-5E3F-4A2C-AEDF-61C6D621AC6B}" srcOrd="2" destOrd="0" presId="urn:microsoft.com/office/officeart/2005/8/layout/hChevron3"/>
    <dgm:cxn modelId="{E1A6BB91-64DC-4F0D-8AA1-194A04516ABA}" type="presParOf" srcId="{730BEEB7-3385-41DE-AF3A-BD04BFE37DF3}" destId="{1387DD26-82C9-4AC6-9853-2C5158EA8AEB}" srcOrd="3" destOrd="0" presId="urn:microsoft.com/office/officeart/2005/8/layout/hChevron3"/>
    <dgm:cxn modelId="{42794664-C9C7-4774-97FC-E13FAAF81292}" type="presParOf" srcId="{730BEEB7-3385-41DE-AF3A-BD04BFE37DF3}" destId="{567B524C-659A-46C7-8566-80597975E5E5}" srcOrd="4" destOrd="0" presId="urn:microsoft.com/office/officeart/2005/8/layout/hChevron3"/>
    <dgm:cxn modelId="{CD4EB89E-E980-44D2-9731-88AB66FB6B82}" type="presParOf" srcId="{730BEEB7-3385-41DE-AF3A-BD04BFE37DF3}" destId="{F306ED5A-D8B5-414D-ACA4-1F4D1132EB98}" srcOrd="5" destOrd="0" presId="urn:microsoft.com/office/officeart/2005/8/layout/hChevron3"/>
    <dgm:cxn modelId="{3ECF64DF-1731-4357-BE68-1002FCE5680E}" type="presParOf" srcId="{730BEEB7-3385-41DE-AF3A-BD04BFE37DF3}" destId="{A8AE5E94-07D7-4544-B8E4-862CD2795340}" srcOrd="6"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2B78C3-88FB-461C-9CEC-C92F0669F214}" type="doc">
      <dgm:prSet loTypeId="urn:microsoft.com/office/officeart/2005/8/layout/hChevron3" loCatId="process" qsTypeId="urn:microsoft.com/office/officeart/2005/8/quickstyle/simple1" qsCatId="simple" csTypeId="urn:microsoft.com/office/officeart/2005/8/colors/accent1_2" csCatId="accent1" phldr="1"/>
      <dgm:spPr/>
    </dgm:pt>
    <dgm:pt modelId="{C74B4A14-4937-4ABA-A169-A4F6C38182A8}">
      <dgm:prSet phldrT="[Text]"/>
      <dgm:spPr/>
      <dgm:t>
        <a:bodyPr/>
        <a:lstStyle/>
        <a:p>
          <a:r>
            <a:rPr lang="en-US" dirty="0">
              <a:solidFill>
                <a:schemeClr val="bg1"/>
              </a:solidFill>
            </a:rPr>
            <a:t>5</a:t>
          </a:r>
        </a:p>
      </dgm:t>
    </dgm:pt>
    <dgm:pt modelId="{BE54C81F-94E2-490E-9A37-0B6F2DCEC5BB}" type="parTrans" cxnId="{5AA7925A-848D-43CC-9273-85E34B84EC4B}">
      <dgm:prSet/>
      <dgm:spPr/>
      <dgm:t>
        <a:bodyPr/>
        <a:lstStyle/>
        <a:p>
          <a:endParaRPr lang="en-US"/>
        </a:p>
      </dgm:t>
    </dgm:pt>
    <dgm:pt modelId="{9AF8CECF-5577-4D67-8428-C79CB598A92E}" type="sibTrans" cxnId="{5AA7925A-848D-43CC-9273-85E34B84EC4B}">
      <dgm:prSet/>
      <dgm:spPr/>
      <dgm:t>
        <a:bodyPr/>
        <a:lstStyle/>
        <a:p>
          <a:endParaRPr lang="en-US"/>
        </a:p>
      </dgm:t>
    </dgm:pt>
    <dgm:pt modelId="{E23A0D7E-53F2-4E09-9162-73BDD9A86277}">
      <dgm:prSet phldrT="[Text]"/>
      <dgm:spPr/>
      <dgm:t>
        <a:bodyPr/>
        <a:lstStyle/>
        <a:p>
          <a:r>
            <a:rPr lang="en-US" dirty="0"/>
            <a:t>6</a:t>
          </a:r>
        </a:p>
      </dgm:t>
    </dgm:pt>
    <dgm:pt modelId="{683C645D-8072-4BC1-80E4-DE20E8BFB444}" type="parTrans" cxnId="{0C0DC2DE-BC04-43BA-8777-43CA8B7A76E0}">
      <dgm:prSet/>
      <dgm:spPr/>
      <dgm:t>
        <a:bodyPr/>
        <a:lstStyle/>
        <a:p>
          <a:endParaRPr lang="en-US"/>
        </a:p>
      </dgm:t>
    </dgm:pt>
    <dgm:pt modelId="{492E488D-08C8-4ED4-BB25-AA179A1820C1}" type="sibTrans" cxnId="{0C0DC2DE-BC04-43BA-8777-43CA8B7A76E0}">
      <dgm:prSet/>
      <dgm:spPr/>
      <dgm:t>
        <a:bodyPr/>
        <a:lstStyle/>
        <a:p>
          <a:endParaRPr lang="en-US"/>
        </a:p>
      </dgm:t>
    </dgm:pt>
    <dgm:pt modelId="{D30BD371-A49E-4554-A3EA-8FA03B48110A}">
      <dgm:prSet phldrT="[Text]"/>
      <dgm:spPr/>
      <dgm:t>
        <a:bodyPr/>
        <a:lstStyle/>
        <a:p>
          <a:r>
            <a:rPr lang="en-US" dirty="0"/>
            <a:t>7</a:t>
          </a:r>
        </a:p>
      </dgm:t>
    </dgm:pt>
    <dgm:pt modelId="{739D9DE6-B767-4347-BAB8-EF0C1601729B}" type="parTrans" cxnId="{C152B380-95CD-4F2D-B455-6865FAEB1454}">
      <dgm:prSet/>
      <dgm:spPr/>
      <dgm:t>
        <a:bodyPr/>
        <a:lstStyle/>
        <a:p>
          <a:endParaRPr lang="en-US"/>
        </a:p>
      </dgm:t>
    </dgm:pt>
    <dgm:pt modelId="{1ED5E8D6-84E1-4420-81CD-ADCE3B6824DC}" type="sibTrans" cxnId="{C152B380-95CD-4F2D-B455-6865FAEB1454}">
      <dgm:prSet/>
      <dgm:spPr/>
      <dgm:t>
        <a:bodyPr/>
        <a:lstStyle/>
        <a:p>
          <a:endParaRPr lang="en-US"/>
        </a:p>
      </dgm:t>
    </dgm:pt>
    <dgm:pt modelId="{B7B4A7A9-16EB-4D5E-A61F-BAD156212D4B}">
      <dgm:prSet phldrT="[Text]"/>
      <dgm:spPr/>
      <dgm:t>
        <a:bodyPr/>
        <a:lstStyle/>
        <a:p>
          <a:r>
            <a:rPr lang="en-US" dirty="0">
              <a:solidFill>
                <a:schemeClr val="accent5">
                  <a:lumMod val="50000"/>
                </a:schemeClr>
              </a:solidFill>
            </a:rPr>
            <a:t>8</a:t>
          </a:r>
        </a:p>
      </dgm:t>
    </dgm:pt>
    <dgm:pt modelId="{6EAE2BF9-8E26-4DF4-BF21-71DC16AFEEB4}" type="parTrans" cxnId="{0AFC3BBC-D22D-4DD1-8581-140F5C1A06B2}">
      <dgm:prSet/>
      <dgm:spPr/>
      <dgm:t>
        <a:bodyPr/>
        <a:lstStyle/>
        <a:p>
          <a:endParaRPr lang="en-US"/>
        </a:p>
      </dgm:t>
    </dgm:pt>
    <dgm:pt modelId="{0A00D73F-D28E-4B3B-9825-FE6AFA53BAC4}" type="sibTrans" cxnId="{0AFC3BBC-D22D-4DD1-8581-140F5C1A06B2}">
      <dgm:prSet/>
      <dgm:spPr/>
      <dgm:t>
        <a:bodyPr/>
        <a:lstStyle/>
        <a:p>
          <a:endParaRPr lang="en-US"/>
        </a:p>
      </dgm:t>
    </dgm:pt>
    <dgm:pt modelId="{730BEEB7-3385-41DE-AF3A-BD04BFE37DF3}" type="pres">
      <dgm:prSet presAssocID="{862B78C3-88FB-461C-9CEC-C92F0669F214}" presName="Name0" presStyleCnt="0">
        <dgm:presLayoutVars>
          <dgm:dir/>
          <dgm:resizeHandles val="exact"/>
        </dgm:presLayoutVars>
      </dgm:prSet>
      <dgm:spPr/>
    </dgm:pt>
    <dgm:pt modelId="{40E98D2F-2FF7-4FCD-AA1B-27357825D8AB}" type="pres">
      <dgm:prSet presAssocID="{C74B4A14-4937-4ABA-A169-A4F6C38182A8}" presName="parTxOnly" presStyleLbl="node1" presStyleIdx="0" presStyleCnt="4">
        <dgm:presLayoutVars>
          <dgm:bulletEnabled val="1"/>
        </dgm:presLayoutVars>
      </dgm:prSet>
      <dgm:spPr/>
      <dgm:t>
        <a:bodyPr/>
        <a:lstStyle/>
        <a:p>
          <a:endParaRPr lang="ru-RU"/>
        </a:p>
      </dgm:t>
    </dgm:pt>
    <dgm:pt modelId="{E87CF734-82BD-4B65-9F58-CA4AE27F6D8D}" type="pres">
      <dgm:prSet presAssocID="{9AF8CECF-5577-4D67-8428-C79CB598A92E}" presName="parSpace" presStyleCnt="0"/>
      <dgm:spPr/>
    </dgm:pt>
    <dgm:pt modelId="{89366C7C-5E3F-4A2C-AEDF-61C6D621AC6B}" type="pres">
      <dgm:prSet presAssocID="{E23A0D7E-53F2-4E09-9162-73BDD9A86277}" presName="parTxOnly" presStyleLbl="node1" presStyleIdx="1" presStyleCnt="4">
        <dgm:presLayoutVars>
          <dgm:bulletEnabled val="1"/>
        </dgm:presLayoutVars>
      </dgm:prSet>
      <dgm:spPr/>
      <dgm:t>
        <a:bodyPr/>
        <a:lstStyle/>
        <a:p>
          <a:endParaRPr lang="ru-RU"/>
        </a:p>
      </dgm:t>
    </dgm:pt>
    <dgm:pt modelId="{1387DD26-82C9-4AC6-9853-2C5158EA8AEB}" type="pres">
      <dgm:prSet presAssocID="{492E488D-08C8-4ED4-BB25-AA179A1820C1}" presName="parSpace" presStyleCnt="0"/>
      <dgm:spPr/>
    </dgm:pt>
    <dgm:pt modelId="{567B524C-659A-46C7-8566-80597975E5E5}" type="pres">
      <dgm:prSet presAssocID="{D30BD371-A49E-4554-A3EA-8FA03B48110A}" presName="parTxOnly" presStyleLbl="node1" presStyleIdx="2" presStyleCnt="4">
        <dgm:presLayoutVars>
          <dgm:bulletEnabled val="1"/>
        </dgm:presLayoutVars>
      </dgm:prSet>
      <dgm:spPr/>
      <dgm:t>
        <a:bodyPr/>
        <a:lstStyle/>
        <a:p>
          <a:endParaRPr lang="ru-RU"/>
        </a:p>
      </dgm:t>
    </dgm:pt>
    <dgm:pt modelId="{F306ED5A-D8B5-414D-ACA4-1F4D1132EB98}" type="pres">
      <dgm:prSet presAssocID="{1ED5E8D6-84E1-4420-81CD-ADCE3B6824DC}" presName="parSpace" presStyleCnt="0"/>
      <dgm:spPr/>
    </dgm:pt>
    <dgm:pt modelId="{A8AE5E94-07D7-4544-B8E4-862CD2795340}" type="pres">
      <dgm:prSet presAssocID="{B7B4A7A9-16EB-4D5E-A61F-BAD156212D4B}" presName="parTxOnly" presStyleLbl="node1" presStyleIdx="3" presStyleCnt="4">
        <dgm:presLayoutVars>
          <dgm:bulletEnabled val="1"/>
        </dgm:presLayoutVars>
      </dgm:prSet>
      <dgm:spPr/>
      <dgm:t>
        <a:bodyPr/>
        <a:lstStyle/>
        <a:p>
          <a:endParaRPr lang="ru-RU"/>
        </a:p>
      </dgm:t>
    </dgm:pt>
  </dgm:ptLst>
  <dgm:cxnLst>
    <dgm:cxn modelId="{26757A21-A03D-423A-8D0A-E2973D2D4AB9}" type="presOf" srcId="{D30BD371-A49E-4554-A3EA-8FA03B48110A}" destId="{567B524C-659A-46C7-8566-80597975E5E5}" srcOrd="0" destOrd="0" presId="urn:microsoft.com/office/officeart/2005/8/layout/hChevron3"/>
    <dgm:cxn modelId="{C152B380-95CD-4F2D-B455-6865FAEB1454}" srcId="{862B78C3-88FB-461C-9CEC-C92F0669F214}" destId="{D30BD371-A49E-4554-A3EA-8FA03B48110A}" srcOrd="2" destOrd="0" parTransId="{739D9DE6-B767-4347-BAB8-EF0C1601729B}" sibTransId="{1ED5E8D6-84E1-4420-81CD-ADCE3B6824DC}"/>
    <dgm:cxn modelId="{0AFC3BBC-D22D-4DD1-8581-140F5C1A06B2}" srcId="{862B78C3-88FB-461C-9CEC-C92F0669F214}" destId="{B7B4A7A9-16EB-4D5E-A61F-BAD156212D4B}" srcOrd="3" destOrd="0" parTransId="{6EAE2BF9-8E26-4DF4-BF21-71DC16AFEEB4}" sibTransId="{0A00D73F-D28E-4B3B-9825-FE6AFA53BAC4}"/>
    <dgm:cxn modelId="{94F6CFCC-87A6-4ECE-A151-0CA0AD65D819}" type="presOf" srcId="{C74B4A14-4937-4ABA-A169-A4F6C38182A8}" destId="{40E98D2F-2FF7-4FCD-AA1B-27357825D8AB}" srcOrd="0" destOrd="0" presId="urn:microsoft.com/office/officeart/2005/8/layout/hChevron3"/>
    <dgm:cxn modelId="{C7C5230F-E7F1-473A-9711-3A956D5DDF5D}" type="presOf" srcId="{E23A0D7E-53F2-4E09-9162-73BDD9A86277}" destId="{89366C7C-5E3F-4A2C-AEDF-61C6D621AC6B}" srcOrd="0" destOrd="0" presId="urn:microsoft.com/office/officeart/2005/8/layout/hChevron3"/>
    <dgm:cxn modelId="{01C87AF7-000D-4A54-B76F-5E54570C9911}" type="presOf" srcId="{862B78C3-88FB-461C-9CEC-C92F0669F214}" destId="{730BEEB7-3385-41DE-AF3A-BD04BFE37DF3}" srcOrd="0" destOrd="0" presId="urn:microsoft.com/office/officeart/2005/8/layout/hChevron3"/>
    <dgm:cxn modelId="{0C0DC2DE-BC04-43BA-8777-43CA8B7A76E0}" srcId="{862B78C3-88FB-461C-9CEC-C92F0669F214}" destId="{E23A0D7E-53F2-4E09-9162-73BDD9A86277}" srcOrd="1" destOrd="0" parTransId="{683C645D-8072-4BC1-80E4-DE20E8BFB444}" sibTransId="{492E488D-08C8-4ED4-BB25-AA179A1820C1}"/>
    <dgm:cxn modelId="{E002F693-5102-4E8A-AB8C-7F22BDA6E7E8}" type="presOf" srcId="{B7B4A7A9-16EB-4D5E-A61F-BAD156212D4B}" destId="{A8AE5E94-07D7-4544-B8E4-862CD2795340}" srcOrd="0" destOrd="0" presId="urn:microsoft.com/office/officeart/2005/8/layout/hChevron3"/>
    <dgm:cxn modelId="{5AA7925A-848D-43CC-9273-85E34B84EC4B}" srcId="{862B78C3-88FB-461C-9CEC-C92F0669F214}" destId="{C74B4A14-4937-4ABA-A169-A4F6C38182A8}" srcOrd="0" destOrd="0" parTransId="{BE54C81F-94E2-490E-9A37-0B6F2DCEC5BB}" sibTransId="{9AF8CECF-5577-4D67-8428-C79CB598A92E}"/>
    <dgm:cxn modelId="{0769E58E-1765-462C-AA88-1B86B82AF9C0}" type="presParOf" srcId="{730BEEB7-3385-41DE-AF3A-BD04BFE37DF3}" destId="{40E98D2F-2FF7-4FCD-AA1B-27357825D8AB}" srcOrd="0" destOrd="0" presId="urn:microsoft.com/office/officeart/2005/8/layout/hChevron3"/>
    <dgm:cxn modelId="{2E371028-9C27-4B0F-B041-D8D54727C71C}" type="presParOf" srcId="{730BEEB7-3385-41DE-AF3A-BD04BFE37DF3}" destId="{E87CF734-82BD-4B65-9F58-CA4AE27F6D8D}" srcOrd="1" destOrd="0" presId="urn:microsoft.com/office/officeart/2005/8/layout/hChevron3"/>
    <dgm:cxn modelId="{382B075B-F703-43BB-BD73-E59E6DD518FE}" type="presParOf" srcId="{730BEEB7-3385-41DE-AF3A-BD04BFE37DF3}" destId="{89366C7C-5E3F-4A2C-AEDF-61C6D621AC6B}" srcOrd="2" destOrd="0" presId="urn:microsoft.com/office/officeart/2005/8/layout/hChevron3"/>
    <dgm:cxn modelId="{E1A6BB91-64DC-4F0D-8AA1-194A04516ABA}" type="presParOf" srcId="{730BEEB7-3385-41DE-AF3A-BD04BFE37DF3}" destId="{1387DD26-82C9-4AC6-9853-2C5158EA8AEB}" srcOrd="3" destOrd="0" presId="urn:microsoft.com/office/officeart/2005/8/layout/hChevron3"/>
    <dgm:cxn modelId="{42794664-C9C7-4774-97FC-E13FAAF81292}" type="presParOf" srcId="{730BEEB7-3385-41DE-AF3A-BD04BFE37DF3}" destId="{567B524C-659A-46C7-8566-80597975E5E5}" srcOrd="4" destOrd="0" presId="urn:microsoft.com/office/officeart/2005/8/layout/hChevron3"/>
    <dgm:cxn modelId="{CD4EB89E-E980-44D2-9731-88AB66FB6B82}" type="presParOf" srcId="{730BEEB7-3385-41DE-AF3A-BD04BFE37DF3}" destId="{F306ED5A-D8B5-414D-ACA4-1F4D1132EB98}" srcOrd="5" destOrd="0" presId="urn:microsoft.com/office/officeart/2005/8/layout/hChevron3"/>
    <dgm:cxn modelId="{3ECF64DF-1731-4357-BE68-1002FCE5680E}" type="presParOf" srcId="{730BEEB7-3385-41DE-AF3A-BD04BFE37DF3}" destId="{A8AE5E94-07D7-4544-B8E4-862CD2795340}" srcOrd="6" destOrd="0" presId="urn:microsoft.com/office/officeart/2005/8/layout/hChevron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586C295-680B-478D-9374-DD770C9A80B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BC18AD36-A175-4F5A-9D3C-BD0DC292426E}">
      <dgm:prSet phldrT="[Text]" custT="1"/>
      <dgm:spPr/>
      <dgm:t>
        <a:bodyPr/>
        <a:lstStyle/>
        <a:p>
          <a:pPr>
            <a:buClr>
              <a:srgbClr val="000000"/>
            </a:buClr>
            <a:buSzPts val="2000"/>
            <a:buFont typeface="Arial"/>
            <a:buNone/>
          </a:pPr>
          <a:r>
            <a:rPr lang="ru-RU" sz="2200" dirty="0" smtClean="0">
              <a:solidFill>
                <a:schemeClr val="tx1"/>
              </a:solidFill>
            </a:rPr>
            <a:t>Экспертный совет по </a:t>
          </a:r>
          <a:r>
            <a:rPr lang="ru-RU" sz="2200" dirty="0" err="1" smtClean="0">
              <a:solidFill>
                <a:schemeClr val="tx1"/>
              </a:solidFill>
            </a:rPr>
            <a:t>стартапам</a:t>
          </a:r>
          <a:r>
            <a:rPr lang="ru-RU" sz="2200" dirty="0" smtClean="0">
              <a:solidFill>
                <a:schemeClr val="tx1"/>
              </a:solidFill>
            </a:rPr>
            <a:t> и ВКР как </a:t>
          </a:r>
          <a:r>
            <a:rPr lang="ru-RU" sz="2200" dirty="0" err="1" smtClean="0">
              <a:solidFill>
                <a:schemeClr val="tx1"/>
              </a:solidFill>
            </a:rPr>
            <a:t>стартап</a:t>
          </a:r>
          <a:endParaRPr lang="en-US" sz="2200" dirty="0">
            <a:solidFill>
              <a:schemeClr val="tx1"/>
            </a:solidFill>
          </a:endParaRPr>
        </a:p>
      </dgm:t>
    </dgm:pt>
    <dgm:pt modelId="{D89464F7-C936-41E7-88E3-A2D1ACC2E455}" type="parTrans" cxnId="{80E13C7F-4432-4C10-958A-D9B78F610FCF}">
      <dgm:prSet/>
      <dgm:spPr/>
      <dgm:t>
        <a:bodyPr/>
        <a:lstStyle/>
        <a:p>
          <a:endParaRPr lang="en-US"/>
        </a:p>
      </dgm:t>
    </dgm:pt>
    <dgm:pt modelId="{E963978E-FA42-4761-9E81-BB1F37EF54AD}" type="sibTrans" cxnId="{80E13C7F-4432-4C10-958A-D9B78F610FCF}">
      <dgm:prSet/>
      <dgm:spPr/>
      <dgm:t>
        <a:bodyPr/>
        <a:lstStyle/>
        <a:p>
          <a:endParaRPr lang="en-US"/>
        </a:p>
      </dgm:t>
    </dgm:pt>
    <dgm:pt modelId="{DF3AC47A-C0D2-4E98-B6E3-78F16D7921C9}">
      <dgm:prSet phldrT="[Text]" custT="1"/>
      <dgm:spPr/>
      <dgm:t>
        <a:bodyPr/>
        <a:lstStyle/>
        <a:p>
          <a:r>
            <a:rPr lang="en-US" sz="2200" dirty="0"/>
            <a:t>14 </a:t>
          </a:r>
          <a:r>
            <a:rPr lang="ru-RU" sz="2200" dirty="0" smtClean="0"/>
            <a:t>членов совета</a:t>
          </a:r>
          <a:r>
            <a:rPr lang="en-US" sz="2200" dirty="0" smtClean="0"/>
            <a:t> </a:t>
          </a:r>
          <a:r>
            <a:rPr lang="en-US" sz="2200" dirty="0"/>
            <a:t>(8 </a:t>
          </a:r>
          <a:r>
            <a:rPr lang="ru-RU" sz="2200" dirty="0" smtClean="0"/>
            <a:t>внешних и</a:t>
          </a:r>
          <a:r>
            <a:rPr lang="en-US" sz="2200" dirty="0" smtClean="0"/>
            <a:t> </a:t>
          </a:r>
          <a:r>
            <a:rPr lang="en-US" sz="2200" dirty="0"/>
            <a:t>6 </a:t>
          </a:r>
          <a:r>
            <a:rPr lang="ru-RU" sz="2200" dirty="0" smtClean="0"/>
            <a:t>внутренних (рабочая группа)</a:t>
          </a:r>
          <a:r>
            <a:rPr lang="en-US" sz="2200" dirty="0" smtClean="0"/>
            <a:t>)</a:t>
          </a:r>
          <a:endParaRPr lang="en-US" sz="2200" dirty="0"/>
        </a:p>
      </dgm:t>
    </dgm:pt>
    <dgm:pt modelId="{69FBBACE-95EF-4162-BC1B-65EC0C055C2F}" type="parTrans" cxnId="{D9A7FC44-2681-48B8-84BE-61995959705D}">
      <dgm:prSet/>
      <dgm:spPr/>
      <dgm:t>
        <a:bodyPr/>
        <a:lstStyle/>
        <a:p>
          <a:endParaRPr lang="en-US"/>
        </a:p>
      </dgm:t>
    </dgm:pt>
    <dgm:pt modelId="{AD09069E-5E21-4070-ADB0-CCD2A275C9C5}" type="sibTrans" cxnId="{D9A7FC44-2681-48B8-84BE-61995959705D}">
      <dgm:prSet/>
      <dgm:spPr/>
      <dgm:t>
        <a:bodyPr/>
        <a:lstStyle/>
        <a:p>
          <a:endParaRPr lang="en-US"/>
        </a:p>
      </dgm:t>
    </dgm:pt>
    <dgm:pt modelId="{C110DD45-6668-4780-BE58-9A8AE5859F59}">
      <dgm:prSet phldrT="[Text]" custT="1"/>
      <dgm:spPr/>
      <dgm:t>
        <a:bodyPr/>
        <a:lstStyle/>
        <a:p>
          <a:pPr>
            <a:buClr>
              <a:srgbClr val="000000"/>
            </a:buClr>
            <a:buSzPts val="2000"/>
            <a:buFont typeface="Arial"/>
            <a:buNone/>
          </a:pPr>
          <a:r>
            <a:rPr lang="ru-RU" sz="2200" dirty="0" smtClean="0">
              <a:solidFill>
                <a:schemeClr val="tx1"/>
              </a:solidFill>
            </a:rPr>
            <a:t>Государственная экзаменационная комиссия - 2022</a:t>
          </a:r>
          <a:endParaRPr lang="en-US" sz="2200" dirty="0">
            <a:solidFill>
              <a:schemeClr val="tx1"/>
            </a:solidFill>
          </a:endParaRPr>
        </a:p>
      </dgm:t>
    </dgm:pt>
    <dgm:pt modelId="{6EEA753E-D15E-460F-B4FA-60691FB0349A}" type="parTrans" cxnId="{EB2BCB0C-AA50-4D35-85D8-1A52D7671935}">
      <dgm:prSet/>
      <dgm:spPr/>
      <dgm:t>
        <a:bodyPr/>
        <a:lstStyle/>
        <a:p>
          <a:endParaRPr lang="en-US"/>
        </a:p>
      </dgm:t>
    </dgm:pt>
    <dgm:pt modelId="{7E36983B-73C6-4902-A79E-4E7A7D62DBFE}" type="sibTrans" cxnId="{EB2BCB0C-AA50-4D35-85D8-1A52D7671935}">
      <dgm:prSet/>
      <dgm:spPr/>
      <dgm:t>
        <a:bodyPr/>
        <a:lstStyle/>
        <a:p>
          <a:endParaRPr lang="en-US"/>
        </a:p>
      </dgm:t>
    </dgm:pt>
    <dgm:pt modelId="{63CF264C-F2A5-401D-B930-A9A4A0253696}">
      <dgm:prSet phldrT="[Text]" custT="1"/>
      <dgm:spPr/>
      <dgm:t>
        <a:bodyPr/>
        <a:lstStyle/>
        <a:p>
          <a:r>
            <a:rPr lang="ru-RU" sz="2200" dirty="0" smtClean="0"/>
            <a:t>По окончании программы</a:t>
          </a:r>
          <a:endParaRPr lang="en-US" sz="2200" dirty="0"/>
        </a:p>
      </dgm:t>
    </dgm:pt>
    <dgm:pt modelId="{7F37F047-4A8B-47B9-85DE-A82DDECF1F1B}" type="parTrans" cxnId="{E4909B28-2FE9-406C-89E5-AEB511B09227}">
      <dgm:prSet/>
      <dgm:spPr/>
      <dgm:t>
        <a:bodyPr/>
        <a:lstStyle/>
        <a:p>
          <a:endParaRPr lang="en-US"/>
        </a:p>
      </dgm:t>
    </dgm:pt>
    <dgm:pt modelId="{47CFEC7C-2EEF-4FE8-A427-D1D7C0BD3B17}" type="sibTrans" cxnId="{E4909B28-2FE9-406C-89E5-AEB511B09227}">
      <dgm:prSet/>
      <dgm:spPr/>
      <dgm:t>
        <a:bodyPr/>
        <a:lstStyle/>
        <a:p>
          <a:endParaRPr lang="en-US"/>
        </a:p>
      </dgm:t>
    </dgm:pt>
    <dgm:pt modelId="{958F7FDE-077E-4A11-B686-619479959464}">
      <dgm:prSet phldrT="[Text]" custT="1"/>
      <dgm:spPr/>
      <dgm:t>
        <a:bodyPr/>
        <a:lstStyle/>
        <a:p>
          <a:endParaRPr lang="en-US" sz="2200" dirty="0"/>
        </a:p>
      </dgm:t>
    </dgm:pt>
    <dgm:pt modelId="{95622978-1130-40A2-8558-78605144ECDD}" type="parTrans" cxnId="{F6B64B1C-4824-44A9-A52B-958029798E7D}">
      <dgm:prSet/>
      <dgm:spPr/>
      <dgm:t>
        <a:bodyPr/>
        <a:lstStyle/>
        <a:p>
          <a:endParaRPr lang="en-US"/>
        </a:p>
      </dgm:t>
    </dgm:pt>
    <dgm:pt modelId="{235216D7-C55C-4FB7-9D46-791FAF119CCA}" type="sibTrans" cxnId="{F6B64B1C-4824-44A9-A52B-958029798E7D}">
      <dgm:prSet/>
      <dgm:spPr/>
      <dgm:t>
        <a:bodyPr/>
        <a:lstStyle/>
        <a:p>
          <a:endParaRPr lang="en-US"/>
        </a:p>
      </dgm:t>
    </dgm:pt>
    <dgm:pt modelId="{622125B8-5E79-4423-BB6F-1EE6C61AECF3}">
      <dgm:prSet phldrT="[Text]" custT="1"/>
      <dgm:spPr/>
      <dgm:t>
        <a:bodyPr/>
        <a:lstStyle/>
        <a:p>
          <a:r>
            <a:rPr lang="ru-RU" sz="2200" dirty="0" smtClean="0"/>
            <a:t>Лидер - внутренний эксперт</a:t>
          </a:r>
          <a:endParaRPr lang="en-US" sz="2200" dirty="0"/>
        </a:p>
      </dgm:t>
    </dgm:pt>
    <dgm:pt modelId="{99B80651-82F2-4C9E-A1AB-7D77DFDB72D7}" type="parTrans" cxnId="{88B446A0-7B8F-4614-BFD0-DD6501580AE1}">
      <dgm:prSet/>
      <dgm:spPr/>
      <dgm:t>
        <a:bodyPr/>
        <a:lstStyle/>
        <a:p>
          <a:endParaRPr lang="en-US"/>
        </a:p>
      </dgm:t>
    </dgm:pt>
    <dgm:pt modelId="{0ECCB473-E0BA-42E7-A169-A081C098E549}" type="sibTrans" cxnId="{88B446A0-7B8F-4614-BFD0-DD6501580AE1}">
      <dgm:prSet/>
      <dgm:spPr/>
      <dgm:t>
        <a:bodyPr/>
        <a:lstStyle/>
        <a:p>
          <a:endParaRPr lang="en-US"/>
        </a:p>
      </dgm:t>
    </dgm:pt>
    <dgm:pt modelId="{A031406C-4308-420F-8FCC-3279355A5028}">
      <dgm:prSet phldrT="[Text]" custT="1"/>
      <dgm:spPr/>
      <dgm:t>
        <a:bodyPr/>
        <a:lstStyle/>
        <a:p>
          <a:r>
            <a:rPr lang="ru-RU" sz="2200" dirty="0" smtClean="0"/>
            <a:t>Заместитель – внешний эксперт</a:t>
          </a:r>
          <a:endParaRPr lang="en-US" sz="2200" dirty="0"/>
        </a:p>
      </dgm:t>
    </dgm:pt>
    <dgm:pt modelId="{8E5B7C99-EBBC-4BA3-8487-983AEA0A7406}" type="parTrans" cxnId="{B301FE36-6B07-49A0-8574-CF2B38439453}">
      <dgm:prSet/>
      <dgm:spPr/>
      <dgm:t>
        <a:bodyPr/>
        <a:lstStyle/>
        <a:p>
          <a:endParaRPr lang="en-US"/>
        </a:p>
      </dgm:t>
    </dgm:pt>
    <dgm:pt modelId="{DA7BAB9A-2290-4E68-8128-52EBE21202A2}" type="sibTrans" cxnId="{B301FE36-6B07-49A0-8574-CF2B38439453}">
      <dgm:prSet/>
      <dgm:spPr/>
      <dgm:t>
        <a:bodyPr/>
        <a:lstStyle/>
        <a:p>
          <a:endParaRPr lang="en-US"/>
        </a:p>
      </dgm:t>
    </dgm:pt>
    <dgm:pt modelId="{356AB135-EEF5-46A7-97CE-376B9176C0EC}">
      <dgm:prSet phldrT="[Text]" custT="1"/>
      <dgm:spPr/>
      <dgm:t>
        <a:bodyPr/>
        <a:lstStyle/>
        <a:p>
          <a:endParaRPr lang="en-US" sz="2200" dirty="0"/>
        </a:p>
      </dgm:t>
    </dgm:pt>
    <dgm:pt modelId="{65108487-C88E-4541-9FAF-3CD81D231142}" type="parTrans" cxnId="{54CDE4E0-D7B2-41B8-84DD-84A463D5B50D}">
      <dgm:prSet/>
      <dgm:spPr/>
      <dgm:t>
        <a:bodyPr/>
        <a:lstStyle/>
        <a:p>
          <a:endParaRPr lang="en-US"/>
        </a:p>
      </dgm:t>
    </dgm:pt>
    <dgm:pt modelId="{71084514-28B9-4B47-91D5-FC858DC22CC7}" type="sibTrans" cxnId="{54CDE4E0-D7B2-41B8-84DD-84A463D5B50D}">
      <dgm:prSet/>
      <dgm:spPr/>
      <dgm:t>
        <a:bodyPr/>
        <a:lstStyle/>
        <a:p>
          <a:endParaRPr lang="en-US"/>
        </a:p>
      </dgm:t>
    </dgm:pt>
    <dgm:pt modelId="{4BC9678E-FBE3-4150-A3A4-4D0AF038F156}">
      <dgm:prSet phldrT="[Text]" custT="1"/>
      <dgm:spPr/>
      <dgm:t>
        <a:bodyPr/>
        <a:lstStyle/>
        <a:p>
          <a:r>
            <a:rPr lang="ru-RU" sz="2200" dirty="0" smtClean="0"/>
            <a:t>Экспертиза и поддержка</a:t>
          </a:r>
          <a:r>
            <a:rPr lang="en-US" sz="2200" dirty="0" smtClean="0"/>
            <a:t> </a:t>
          </a:r>
          <a:endParaRPr lang="en-US" sz="2200" dirty="0"/>
        </a:p>
      </dgm:t>
    </dgm:pt>
    <dgm:pt modelId="{D18D428A-0ACC-4BE4-A91F-EF664C76B97E}" type="parTrans" cxnId="{4400E65C-97A3-4F96-8400-0AE61D247725}">
      <dgm:prSet/>
      <dgm:spPr/>
      <dgm:t>
        <a:bodyPr/>
        <a:lstStyle/>
        <a:p>
          <a:endParaRPr lang="en-US"/>
        </a:p>
      </dgm:t>
    </dgm:pt>
    <dgm:pt modelId="{59D734FA-4A20-4797-9235-06E94A4F576B}" type="sibTrans" cxnId="{4400E65C-97A3-4F96-8400-0AE61D247725}">
      <dgm:prSet/>
      <dgm:spPr/>
      <dgm:t>
        <a:bodyPr/>
        <a:lstStyle/>
        <a:p>
          <a:endParaRPr lang="en-US"/>
        </a:p>
      </dgm:t>
    </dgm:pt>
    <dgm:pt modelId="{DE49120E-90FC-440B-B306-ABAB0D696ABD}">
      <dgm:prSet phldrT="[Text]" custT="1"/>
      <dgm:spPr/>
      <dgm:t>
        <a:bodyPr/>
        <a:lstStyle/>
        <a:p>
          <a:r>
            <a:rPr lang="ru-RU" sz="2200" dirty="0" smtClean="0"/>
            <a:t>Экспертиза и аттестация</a:t>
          </a:r>
          <a:endParaRPr lang="en-US" sz="2200" dirty="0"/>
        </a:p>
      </dgm:t>
    </dgm:pt>
    <dgm:pt modelId="{7BD80A91-246A-40C2-8DBE-CFD331356ABB}" type="parTrans" cxnId="{CBC1A8F3-F70B-4522-BDA7-2387B981D3FC}">
      <dgm:prSet/>
      <dgm:spPr/>
      <dgm:t>
        <a:bodyPr/>
        <a:lstStyle/>
        <a:p>
          <a:endParaRPr lang="en-US"/>
        </a:p>
      </dgm:t>
    </dgm:pt>
    <dgm:pt modelId="{9071424E-A371-42D9-847B-3D3510E08E47}" type="sibTrans" cxnId="{CBC1A8F3-F70B-4522-BDA7-2387B981D3FC}">
      <dgm:prSet/>
      <dgm:spPr/>
      <dgm:t>
        <a:bodyPr/>
        <a:lstStyle/>
        <a:p>
          <a:endParaRPr lang="en-US"/>
        </a:p>
      </dgm:t>
    </dgm:pt>
    <dgm:pt modelId="{156C3CAC-5DE4-4465-A125-736529D71811}">
      <dgm:prSet phldrT="[Text]" custT="1"/>
      <dgm:spPr/>
      <dgm:t>
        <a:bodyPr/>
        <a:lstStyle/>
        <a:p>
          <a:r>
            <a:rPr lang="en-US" sz="2200" dirty="0"/>
            <a:t>2 </a:t>
          </a:r>
          <a:r>
            <a:rPr lang="ru-RU" sz="2200" dirty="0" smtClean="0"/>
            <a:t>раза за время обучения</a:t>
          </a:r>
          <a:endParaRPr lang="en-US" sz="2200" dirty="0"/>
        </a:p>
      </dgm:t>
    </dgm:pt>
    <dgm:pt modelId="{B1F90638-F0D0-4C94-BEF4-F27FD3A46850}" type="parTrans" cxnId="{A8817C5E-8428-4C2C-8CC1-4BF3EF653E6E}">
      <dgm:prSet/>
      <dgm:spPr/>
      <dgm:t>
        <a:bodyPr/>
        <a:lstStyle/>
        <a:p>
          <a:endParaRPr lang="en-US"/>
        </a:p>
      </dgm:t>
    </dgm:pt>
    <dgm:pt modelId="{55DB503B-1994-463D-B1A9-2D63256621A1}" type="sibTrans" cxnId="{A8817C5E-8428-4C2C-8CC1-4BF3EF653E6E}">
      <dgm:prSet/>
      <dgm:spPr/>
      <dgm:t>
        <a:bodyPr/>
        <a:lstStyle/>
        <a:p>
          <a:endParaRPr lang="en-US"/>
        </a:p>
      </dgm:t>
    </dgm:pt>
    <dgm:pt modelId="{8E0A7A52-231A-4866-AF1D-1C1622916CD1}">
      <dgm:prSet phldrT="[Text]" custT="1"/>
      <dgm:spPr/>
      <dgm:t>
        <a:bodyPr/>
        <a:lstStyle/>
        <a:p>
          <a:r>
            <a:rPr lang="ru-RU" sz="2200" dirty="0" smtClean="0"/>
            <a:t>В 2022 году объединение работы профильного ГЭК и ГЭК по программам технологического предпринимательства            (обеспечение участия членов Экспертного совета по </a:t>
          </a:r>
          <a:r>
            <a:rPr lang="ru-RU" sz="2200" dirty="0" err="1" smtClean="0"/>
            <a:t>стартапам</a:t>
          </a:r>
          <a:r>
            <a:rPr lang="ru-RU" sz="2200" dirty="0" smtClean="0"/>
            <a:t>)   </a:t>
          </a:r>
          <a:endParaRPr lang="en-US" sz="2200" dirty="0"/>
        </a:p>
      </dgm:t>
    </dgm:pt>
    <dgm:pt modelId="{0A7E37CC-1049-4C42-B67B-30DFE90FF1A2}" type="parTrans" cxnId="{2FA88AA6-27D4-44EA-921F-DDFDA91EA85D}">
      <dgm:prSet/>
      <dgm:spPr/>
      <dgm:t>
        <a:bodyPr/>
        <a:lstStyle/>
        <a:p>
          <a:endParaRPr lang="ru-RU"/>
        </a:p>
      </dgm:t>
    </dgm:pt>
    <dgm:pt modelId="{6F81DF43-8D46-413D-AD9F-2C623F01DF38}" type="sibTrans" cxnId="{2FA88AA6-27D4-44EA-921F-DDFDA91EA85D}">
      <dgm:prSet/>
      <dgm:spPr/>
      <dgm:t>
        <a:bodyPr/>
        <a:lstStyle/>
        <a:p>
          <a:endParaRPr lang="ru-RU"/>
        </a:p>
      </dgm:t>
    </dgm:pt>
    <dgm:pt modelId="{D56E39AD-3914-4AF0-9E7A-FDC2503691CE}" type="pres">
      <dgm:prSet presAssocID="{D586C295-680B-478D-9374-DD770C9A80B4}" presName="Name0" presStyleCnt="0">
        <dgm:presLayoutVars>
          <dgm:dir/>
          <dgm:animLvl val="lvl"/>
          <dgm:resizeHandles val="exact"/>
        </dgm:presLayoutVars>
      </dgm:prSet>
      <dgm:spPr/>
      <dgm:t>
        <a:bodyPr/>
        <a:lstStyle/>
        <a:p>
          <a:endParaRPr lang="ru-RU"/>
        </a:p>
      </dgm:t>
    </dgm:pt>
    <dgm:pt modelId="{6F0FBE5B-B5CB-4A44-885B-8BF79C379ED9}" type="pres">
      <dgm:prSet presAssocID="{BC18AD36-A175-4F5A-9D3C-BD0DC292426E}" presName="composite" presStyleCnt="0"/>
      <dgm:spPr/>
    </dgm:pt>
    <dgm:pt modelId="{A6189E0F-B390-4381-A0A1-9A1E496488C8}" type="pres">
      <dgm:prSet presAssocID="{BC18AD36-A175-4F5A-9D3C-BD0DC292426E}" presName="parTx" presStyleLbl="alignNode1" presStyleIdx="0" presStyleCnt="2">
        <dgm:presLayoutVars>
          <dgm:chMax val="0"/>
          <dgm:chPref val="0"/>
          <dgm:bulletEnabled val="1"/>
        </dgm:presLayoutVars>
      </dgm:prSet>
      <dgm:spPr/>
      <dgm:t>
        <a:bodyPr/>
        <a:lstStyle/>
        <a:p>
          <a:endParaRPr lang="ru-RU"/>
        </a:p>
      </dgm:t>
    </dgm:pt>
    <dgm:pt modelId="{DDCEC425-59B4-464B-B969-D2EC92D8D860}" type="pres">
      <dgm:prSet presAssocID="{BC18AD36-A175-4F5A-9D3C-BD0DC292426E}" presName="desTx" presStyleLbl="alignAccFollowNode1" presStyleIdx="0" presStyleCnt="2" custScaleY="100000">
        <dgm:presLayoutVars>
          <dgm:bulletEnabled val="1"/>
        </dgm:presLayoutVars>
      </dgm:prSet>
      <dgm:spPr/>
      <dgm:t>
        <a:bodyPr/>
        <a:lstStyle/>
        <a:p>
          <a:endParaRPr lang="ru-RU"/>
        </a:p>
      </dgm:t>
    </dgm:pt>
    <dgm:pt modelId="{49D87893-74BD-4208-A10B-4B2F10864B30}" type="pres">
      <dgm:prSet presAssocID="{E963978E-FA42-4761-9E81-BB1F37EF54AD}" presName="space" presStyleCnt="0"/>
      <dgm:spPr/>
    </dgm:pt>
    <dgm:pt modelId="{E955FC76-5F7F-42D4-9330-E24E1DA8ADE8}" type="pres">
      <dgm:prSet presAssocID="{C110DD45-6668-4780-BE58-9A8AE5859F59}" presName="composite" presStyleCnt="0"/>
      <dgm:spPr/>
    </dgm:pt>
    <dgm:pt modelId="{C22D9D81-F0DD-4EA2-B97C-7EAEB575B498}" type="pres">
      <dgm:prSet presAssocID="{C110DD45-6668-4780-BE58-9A8AE5859F59}" presName="parTx" presStyleLbl="alignNode1" presStyleIdx="1" presStyleCnt="2" custScaleY="100000">
        <dgm:presLayoutVars>
          <dgm:chMax val="0"/>
          <dgm:chPref val="0"/>
          <dgm:bulletEnabled val="1"/>
        </dgm:presLayoutVars>
      </dgm:prSet>
      <dgm:spPr/>
      <dgm:t>
        <a:bodyPr/>
        <a:lstStyle/>
        <a:p>
          <a:endParaRPr lang="ru-RU"/>
        </a:p>
      </dgm:t>
    </dgm:pt>
    <dgm:pt modelId="{FA53CB9E-786C-4559-8E32-B80B725EFAB0}" type="pres">
      <dgm:prSet presAssocID="{C110DD45-6668-4780-BE58-9A8AE5859F59}" presName="desTx" presStyleLbl="alignAccFollowNode1" presStyleIdx="1" presStyleCnt="2">
        <dgm:presLayoutVars>
          <dgm:bulletEnabled val="1"/>
        </dgm:presLayoutVars>
      </dgm:prSet>
      <dgm:spPr/>
      <dgm:t>
        <a:bodyPr/>
        <a:lstStyle/>
        <a:p>
          <a:endParaRPr lang="ru-RU"/>
        </a:p>
      </dgm:t>
    </dgm:pt>
  </dgm:ptLst>
  <dgm:cxnLst>
    <dgm:cxn modelId="{D9A7FC44-2681-48B8-84BE-61995959705D}" srcId="{BC18AD36-A175-4F5A-9D3C-BD0DC292426E}" destId="{DF3AC47A-C0D2-4E98-B6E3-78F16D7921C9}" srcOrd="1" destOrd="0" parTransId="{69FBBACE-95EF-4162-BC1B-65EC0C055C2F}" sibTransId="{AD09069E-5E21-4070-ADB0-CCD2A275C9C5}"/>
    <dgm:cxn modelId="{CBC1A8F3-F70B-4522-BDA7-2387B981D3FC}" srcId="{C110DD45-6668-4780-BE58-9A8AE5859F59}" destId="{DE49120E-90FC-440B-B306-ABAB0D696ABD}" srcOrd="2" destOrd="0" parTransId="{7BD80A91-246A-40C2-8DBE-CFD331356ABB}" sibTransId="{9071424E-A371-42D9-847B-3D3510E08E47}"/>
    <dgm:cxn modelId="{54CDE4E0-D7B2-41B8-84DD-84A463D5B50D}" srcId="{C110DD45-6668-4780-BE58-9A8AE5859F59}" destId="{356AB135-EEF5-46A7-97CE-376B9176C0EC}" srcOrd="3" destOrd="0" parTransId="{65108487-C88E-4541-9FAF-3CD81D231142}" sibTransId="{71084514-28B9-4B47-91D5-FC858DC22CC7}"/>
    <dgm:cxn modelId="{EB2BCB0C-AA50-4D35-85D8-1A52D7671935}" srcId="{D586C295-680B-478D-9374-DD770C9A80B4}" destId="{C110DD45-6668-4780-BE58-9A8AE5859F59}" srcOrd="1" destOrd="0" parTransId="{6EEA753E-D15E-460F-B4FA-60691FB0349A}" sibTransId="{7E36983B-73C6-4902-A79E-4E7A7D62DBFE}"/>
    <dgm:cxn modelId="{607CD28A-C54D-48F0-9BCD-1A8D18622A47}" type="presOf" srcId="{4BC9678E-FBE3-4150-A3A4-4D0AF038F156}" destId="{DDCEC425-59B4-464B-B969-D2EC92D8D860}" srcOrd="0" destOrd="4" presId="urn:microsoft.com/office/officeart/2005/8/layout/hList1"/>
    <dgm:cxn modelId="{F444EEE2-0C3F-474A-93EC-7C96657CEE30}" type="presOf" srcId="{156C3CAC-5DE4-4465-A125-736529D71811}" destId="{DDCEC425-59B4-464B-B969-D2EC92D8D860}" srcOrd="0" destOrd="0" presId="urn:microsoft.com/office/officeart/2005/8/layout/hList1"/>
    <dgm:cxn modelId="{A8817C5E-8428-4C2C-8CC1-4BF3EF653E6E}" srcId="{BC18AD36-A175-4F5A-9D3C-BD0DC292426E}" destId="{156C3CAC-5DE4-4465-A125-736529D71811}" srcOrd="0" destOrd="0" parTransId="{B1F90638-F0D0-4C94-BEF4-F27FD3A46850}" sibTransId="{55DB503B-1994-463D-B1A9-2D63256621A1}"/>
    <dgm:cxn modelId="{B301FE36-6B07-49A0-8574-CF2B38439453}" srcId="{BC18AD36-A175-4F5A-9D3C-BD0DC292426E}" destId="{A031406C-4308-420F-8FCC-3279355A5028}" srcOrd="3" destOrd="0" parTransId="{8E5B7C99-EBBC-4BA3-8487-983AEA0A7406}" sibTransId="{DA7BAB9A-2290-4E68-8128-52EBE21202A2}"/>
    <dgm:cxn modelId="{80E13C7F-4432-4C10-958A-D9B78F610FCF}" srcId="{D586C295-680B-478D-9374-DD770C9A80B4}" destId="{BC18AD36-A175-4F5A-9D3C-BD0DC292426E}" srcOrd="0" destOrd="0" parTransId="{D89464F7-C936-41E7-88E3-A2D1ACC2E455}" sibTransId="{E963978E-FA42-4761-9E81-BB1F37EF54AD}"/>
    <dgm:cxn modelId="{2FA88AA6-27D4-44EA-921F-DDFDA91EA85D}" srcId="{C110DD45-6668-4780-BE58-9A8AE5859F59}" destId="{8E0A7A52-231A-4866-AF1D-1C1622916CD1}" srcOrd="1" destOrd="0" parTransId="{0A7E37CC-1049-4C42-B67B-30DFE90FF1A2}" sibTransId="{6F81DF43-8D46-413D-AD9F-2C623F01DF38}"/>
    <dgm:cxn modelId="{F6B64B1C-4824-44A9-A52B-958029798E7D}" srcId="{BC18AD36-A175-4F5A-9D3C-BD0DC292426E}" destId="{958F7FDE-077E-4A11-B686-619479959464}" srcOrd="5" destOrd="0" parTransId="{95622978-1130-40A2-8558-78605144ECDD}" sibTransId="{235216D7-C55C-4FB7-9D46-791FAF119CCA}"/>
    <dgm:cxn modelId="{71FA64CD-492D-4B30-8F89-217AFA4AA180}" type="presOf" srcId="{8E0A7A52-231A-4866-AF1D-1C1622916CD1}" destId="{FA53CB9E-786C-4559-8E32-B80B725EFAB0}" srcOrd="0" destOrd="1" presId="urn:microsoft.com/office/officeart/2005/8/layout/hList1"/>
    <dgm:cxn modelId="{1CE577FA-76E9-464D-AF7A-AF72692E2A17}" type="presOf" srcId="{958F7FDE-077E-4A11-B686-619479959464}" destId="{DDCEC425-59B4-464B-B969-D2EC92D8D860}" srcOrd="0" destOrd="5" presId="urn:microsoft.com/office/officeart/2005/8/layout/hList1"/>
    <dgm:cxn modelId="{D6C735B5-BC6D-460B-A42D-3F5B534402C1}" type="presOf" srcId="{DF3AC47A-C0D2-4E98-B6E3-78F16D7921C9}" destId="{DDCEC425-59B4-464B-B969-D2EC92D8D860}" srcOrd="0" destOrd="1" presId="urn:microsoft.com/office/officeart/2005/8/layout/hList1"/>
    <dgm:cxn modelId="{842906EB-2D4E-4EEC-AF92-5FBE36B1468B}" type="presOf" srcId="{622125B8-5E79-4423-BB6F-1EE6C61AECF3}" destId="{DDCEC425-59B4-464B-B969-D2EC92D8D860}" srcOrd="0" destOrd="2" presId="urn:microsoft.com/office/officeart/2005/8/layout/hList1"/>
    <dgm:cxn modelId="{DBBF58EE-8963-4852-BE6B-ABA0684EA9AB}" type="presOf" srcId="{D586C295-680B-478D-9374-DD770C9A80B4}" destId="{D56E39AD-3914-4AF0-9E7A-FDC2503691CE}" srcOrd="0" destOrd="0" presId="urn:microsoft.com/office/officeart/2005/8/layout/hList1"/>
    <dgm:cxn modelId="{9C7D9627-434F-4127-B87F-577876359456}" type="presOf" srcId="{63CF264C-F2A5-401D-B930-A9A4A0253696}" destId="{FA53CB9E-786C-4559-8E32-B80B725EFAB0}" srcOrd="0" destOrd="0" presId="urn:microsoft.com/office/officeart/2005/8/layout/hList1"/>
    <dgm:cxn modelId="{06695277-D1B8-42C4-920B-EAA4646074F7}" type="presOf" srcId="{C110DD45-6668-4780-BE58-9A8AE5859F59}" destId="{C22D9D81-F0DD-4EA2-B97C-7EAEB575B498}" srcOrd="0" destOrd="0" presId="urn:microsoft.com/office/officeart/2005/8/layout/hList1"/>
    <dgm:cxn modelId="{010CFC13-CA95-42B5-9E91-75A0BC497F21}" type="presOf" srcId="{DE49120E-90FC-440B-B306-ABAB0D696ABD}" destId="{FA53CB9E-786C-4559-8E32-B80B725EFAB0}" srcOrd="0" destOrd="2" presId="urn:microsoft.com/office/officeart/2005/8/layout/hList1"/>
    <dgm:cxn modelId="{A4A0456B-513C-401A-9674-E4FF0AA08AAA}" type="presOf" srcId="{A031406C-4308-420F-8FCC-3279355A5028}" destId="{DDCEC425-59B4-464B-B969-D2EC92D8D860}" srcOrd="0" destOrd="3" presId="urn:microsoft.com/office/officeart/2005/8/layout/hList1"/>
    <dgm:cxn modelId="{E4909B28-2FE9-406C-89E5-AEB511B09227}" srcId="{C110DD45-6668-4780-BE58-9A8AE5859F59}" destId="{63CF264C-F2A5-401D-B930-A9A4A0253696}" srcOrd="0" destOrd="0" parTransId="{7F37F047-4A8B-47B9-85DE-A82DDECF1F1B}" sibTransId="{47CFEC7C-2EEF-4FE8-A427-D1D7C0BD3B17}"/>
    <dgm:cxn modelId="{BA19F20D-606A-47CB-9D0A-621B3CE26AF7}" type="presOf" srcId="{BC18AD36-A175-4F5A-9D3C-BD0DC292426E}" destId="{A6189E0F-B390-4381-A0A1-9A1E496488C8}" srcOrd="0" destOrd="0" presId="urn:microsoft.com/office/officeart/2005/8/layout/hList1"/>
    <dgm:cxn modelId="{4400E65C-97A3-4F96-8400-0AE61D247725}" srcId="{BC18AD36-A175-4F5A-9D3C-BD0DC292426E}" destId="{4BC9678E-FBE3-4150-A3A4-4D0AF038F156}" srcOrd="4" destOrd="0" parTransId="{D18D428A-0ACC-4BE4-A91F-EF664C76B97E}" sibTransId="{59D734FA-4A20-4797-9235-06E94A4F576B}"/>
    <dgm:cxn modelId="{8CF5A6CF-15E6-4B33-92FA-E5288C9FE7BD}" type="presOf" srcId="{356AB135-EEF5-46A7-97CE-376B9176C0EC}" destId="{FA53CB9E-786C-4559-8E32-B80B725EFAB0}" srcOrd="0" destOrd="3" presId="urn:microsoft.com/office/officeart/2005/8/layout/hList1"/>
    <dgm:cxn modelId="{88B446A0-7B8F-4614-BFD0-DD6501580AE1}" srcId="{BC18AD36-A175-4F5A-9D3C-BD0DC292426E}" destId="{622125B8-5E79-4423-BB6F-1EE6C61AECF3}" srcOrd="2" destOrd="0" parTransId="{99B80651-82F2-4C9E-A1AB-7D77DFDB72D7}" sibTransId="{0ECCB473-E0BA-42E7-A169-A081C098E549}"/>
    <dgm:cxn modelId="{729F9354-72F7-4705-ADAC-C6B63E3EE01D}" type="presParOf" srcId="{D56E39AD-3914-4AF0-9E7A-FDC2503691CE}" destId="{6F0FBE5B-B5CB-4A44-885B-8BF79C379ED9}" srcOrd="0" destOrd="0" presId="urn:microsoft.com/office/officeart/2005/8/layout/hList1"/>
    <dgm:cxn modelId="{45E609EC-0EA1-48F7-BF3C-5348141186D2}" type="presParOf" srcId="{6F0FBE5B-B5CB-4A44-885B-8BF79C379ED9}" destId="{A6189E0F-B390-4381-A0A1-9A1E496488C8}" srcOrd="0" destOrd="0" presId="urn:microsoft.com/office/officeart/2005/8/layout/hList1"/>
    <dgm:cxn modelId="{509DE140-49D3-47D4-A844-1D05732C948D}" type="presParOf" srcId="{6F0FBE5B-B5CB-4A44-885B-8BF79C379ED9}" destId="{DDCEC425-59B4-464B-B969-D2EC92D8D860}" srcOrd="1" destOrd="0" presId="urn:microsoft.com/office/officeart/2005/8/layout/hList1"/>
    <dgm:cxn modelId="{3BE511A0-EC7D-4A18-B6BC-B09D3CACFCBF}" type="presParOf" srcId="{D56E39AD-3914-4AF0-9E7A-FDC2503691CE}" destId="{49D87893-74BD-4208-A10B-4B2F10864B30}" srcOrd="1" destOrd="0" presId="urn:microsoft.com/office/officeart/2005/8/layout/hList1"/>
    <dgm:cxn modelId="{2655464C-C823-4751-8D18-97ACA8B31C98}" type="presParOf" srcId="{D56E39AD-3914-4AF0-9E7A-FDC2503691CE}" destId="{E955FC76-5F7F-42D4-9330-E24E1DA8ADE8}" srcOrd="2" destOrd="0" presId="urn:microsoft.com/office/officeart/2005/8/layout/hList1"/>
    <dgm:cxn modelId="{57A7B133-803E-47FE-8D49-30857A73A763}" type="presParOf" srcId="{E955FC76-5F7F-42D4-9330-E24E1DA8ADE8}" destId="{C22D9D81-F0DD-4EA2-B97C-7EAEB575B498}" srcOrd="0" destOrd="0" presId="urn:microsoft.com/office/officeart/2005/8/layout/hList1"/>
    <dgm:cxn modelId="{7BEC53C5-00AF-4106-9EAE-98DD208179D1}" type="presParOf" srcId="{E955FC76-5F7F-42D4-9330-E24E1DA8ADE8}" destId="{FA53CB9E-786C-4559-8E32-B80B725EFAB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F336E7-5862-412E-8E90-470065391229}" type="doc">
      <dgm:prSet loTypeId="urn:microsoft.com/office/officeart/2011/layout/TabList" loCatId="list" qsTypeId="urn:microsoft.com/office/officeart/2005/8/quickstyle/simple5" qsCatId="simple" csTypeId="urn:microsoft.com/office/officeart/2005/8/colors/accent3_2" csCatId="accent3" phldr="1"/>
      <dgm:spPr/>
      <dgm:t>
        <a:bodyPr/>
        <a:lstStyle/>
        <a:p>
          <a:endParaRPr lang="en-US"/>
        </a:p>
      </dgm:t>
    </dgm:pt>
    <dgm:pt modelId="{3E3D0E50-9798-421C-9A09-3F99DB192978}">
      <dgm:prSet phldrT="[Text]" custT="1"/>
      <dgm:spPr>
        <a:solidFill>
          <a:srgbClr val="1F9BDE"/>
        </a:solidFill>
      </dgm:spPr>
      <dgm:t>
        <a:bodyPr/>
        <a:lstStyle/>
        <a:p>
          <a:r>
            <a:rPr lang="ru-RU" sz="2800" dirty="0" smtClean="0"/>
            <a:t>ВКР как </a:t>
          </a:r>
          <a:r>
            <a:rPr lang="ru-RU" sz="2800" dirty="0" err="1" smtClean="0"/>
            <a:t>стартап</a:t>
          </a:r>
          <a:endParaRPr lang="en-US" sz="2800" dirty="0"/>
        </a:p>
      </dgm:t>
    </dgm:pt>
    <dgm:pt modelId="{B392212B-BFF9-49F8-9C91-11071ADD406C}" type="parTrans" cxnId="{2C109202-32A7-443C-89B1-18AE6106CCC9}">
      <dgm:prSet/>
      <dgm:spPr/>
      <dgm:t>
        <a:bodyPr/>
        <a:lstStyle/>
        <a:p>
          <a:endParaRPr lang="en-US"/>
        </a:p>
      </dgm:t>
    </dgm:pt>
    <dgm:pt modelId="{4F81715D-28B5-4964-9A2D-C17CCDBBAB59}" type="sibTrans" cxnId="{2C109202-32A7-443C-89B1-18AE6106CCC9}">
      <dgm:prSet/>
      <dgm:spPr/>
      <dgm:t>
        <a:bodyPr/>
        <a:lstStyle/>
        <a:p>
          <a:endParaRPr lang="en-US"/>
        </a:p>
      </dgm:t>
    </dgm:pt>
    <dgm:pt modelId="{806DB322-EEC3-4CCB-A45B-6667CBF2D38F}">
      <dgm:prSet phldrT="[Text]"/>
      <dgm:spPr/>
      <dgm:t>
        <a:bodyPr/>
        <a:lstStyle/>
        <a:p>
          <a:r>
            <a:rPr lang="en-US" dirty="0"/>
            <a:t> </a:t>
          </a:r>
        </a:p>
      </dgm:t>
    </dgm:pt>
    <dgm:pt modelId="{357CF038-369F-4E68-8757-96A5FC53804C}" type="parTrans" cxnId="{EB48E76F-04C6-4CB4-AC94-661D84EBC458}">
      <dgm:prSet/>
      <dgm:spPr/>
      <dgm:t>
        <a:bodyPr/>
        <a:lstStyle/>
        <a:p>
          <a:endParaRPr lang="en-US"/>
        </a:p>
      </dgm:t>
    </dgm:pt>
    <dgm:pt modelId="{CF27DA56-AD10-45B1-9C8F-3984BC4D813D}" type="sibTrans" cxnId="{EB48E76F-04C6-4CB4-AC94-661D84EBC458}">
      <dgm:prSet/>
      <dgm:spPr/>
      <dgm:t>
        <a:bodyPr/>
        <a:lstStyle/>
        <a:p>
          <a:endParaRPr lang="en-US"/>
        </a:p>
      </dgm:t>
    </dgm:pt>
    <dgm:pt modelId="{6BEB9CC8-0EAA-401A-9A8E-7D15DB67CB4A}">
      <dgm:prSet phldrT="[Text]"/>
      <dgm:spPr/>
      <dgm:t>
        <a:bodyPr/>
        <a:lstStyle/>
        <a:p>
          <a:r>
            <a:rPr lang="ru-RU" b="1" i="0" u="none" dirty="0" smtClean="0"/>
            <a:t>Филипп Жучков</a:t>
          </a:r>
          <a:r>
            <a:rPr lang="en-US" b="1" i="0" u="none" dirty="0" smtClean="0"/>
            <a:t>: </a:t>
          </a:r>
          <a:r>
            <a:rPr lang="en-US" b="0" i="0" u="none" dirty="0"/>
            <a:t>“</a:t>
          </a:r>
          <a:r>
            <a:rPr lang="en-US" b="0" i="1" u="none" dirty="0"/>
            <a:t>Creation of the IT startup «</a:t>
          </a:r>
          <a:r>
            <a:rPr lang="en-US" b="0" i="1" u="none" dirty="0" err="1"/>
            <a:t>Scanface</a:t>
          </a:r>
          <a:r>
            <a:rPr lang="en-US" b="0" i="1" u="none" dirty="0"/>
            <a:t>» on psychodiagnostics based on machine learning and the strategy of the  «Luna» spin-off project”</a:t>
          </a:r>
          <a:endParaRPr lang="en-US" dirty="0"/>
        </a:p>
      </dgm:t>
    </dgm:pt>
    <dgm:pt modelId="{EE1F661E-67BC-4C51-9880-F932F4DAC5D9}" type="parTrans" cxnId="{5D32E944-7BC4-4B2B-AE71-0234EBD0210D}">
      <dgm:prSet/>
      <dgm:spPr/>
      <dgm:t>
        <a:bodyPr/>
        <a:lstStyle/>
        <a:p>
          <a:endParaRPr lang="en-US"/>
        </a:p>
      </dgm:t>
    </dgm:pt>
    <dgm:pt modelId="{92B43396-D9EB-4678-90AA-520FAD907BB6}" type="sibTrans" cxnId="{5D32E944-7BC4-4B2B-AE71-0234EBD0210D}">
      <dgm:prSet/>
      <dgm:spPr/>
      <dgm:t>
        <a:bodyPr/>
        <a:lstStyle/>
        <a:p>
          <a:endParaRPr lang="en-US"/>
        </a:p>
      </dgm:t>
    </dgm:pt>
    <dgm:pt modelId="{9545913C-E304-4713-A5E9-20B78C633A99}">
      <dgm:prSet phldrT="[Text]"/>
      <dgm:spPr/>
      <dgm:t>
        <a:bodyPr/>
        <a:lstStyle/>
        <a:p>
          <a:r>
            <a:rPr lang="ru-RU" b="1" i="0" u="none" dirty="0" smtClean="0"/>
            <a:t>Татьяна </a:t>
          </a:r>
          <a:r>
            <a:rPr lang="ru-RU" b="1" i="0" u="none" dirty="0" err="1" smtClean="0"/>
            <a:t>Бурень</a:t>
          </a:r>
          <a:r>
            <a:rPr lang="en-US" b="1" i="0" u="none" dirty="0" smtClean="0"/>
            <a:t>: </a:t>
          </a:r>
          <a:r>
            <a:rPr lang="en-US" b="0" i="0" u="none" dirty="0"/>
            <a:t>“</a:t>
          </a:r>
          <a:r>
            <a:rPr lang="en-US" b="0" i="1" u="none" dirty="0"/>
            <a:t>Developing  an EU market entry strategy for a biotech startup”</a:t>
          </a:r>
          <a:endParaRPr lang="en-US" dirty="0"/>
        </a:p>
      </dgm:t>
    </dgm:pt>
    <dgm:pt modelId="{0876DBB3-5006-4106-9A8A-55FE4303745C}" type="parTrans" cxnId="{365FBDE4-1BB8-4E77-A475-889A38CAC102}">
      <dgm:prSet/>
      <dgm:spPr/>
      <dgm:t>
        <a:bodyPr/>
        <a:lstStyle/>
        <a:p>
          <a:endParaRPr lang="en-US"/>
        </a:p>
      </dgm:t>
    </dgm:pt>
    <dgm:pt modelId="{F1922F91-ECBF-4805-A252-157FCB91FBA1}" type="sibTrans" cxnId="{365FBDE4-1BB8-4E77-A475-889A38CAC102}">
      <dgm:prSet/>
      <dgm:spPr/>
      <dgm:t>
        <a:bodyPr/>
        <a:lstStyle/>
        <a:p>
          <a:endParaRPr lang="en-US"/>
        </a:p>
      </dgm:t>
    </dgm:pt>
    <dgm:pt modelId="{9D42CBC6-0F10-4947-96CF-77F4EAA7BD2C}">
      <dgm:prSet phldrT="[Text]"/>
      <dgm:spPr/>
      <dgm:t>
        <a:bodyPr/>
        <a:lstStyle/>
        <a:p>
          <a:r>
            <a:rPr lang="ru-RU" b="1" i="0" u="none" dirty="0" smtClean="0"/>
            <a:t>Андрей Пономарев</a:t>
          </a:r>
          <a:r>
            <a:rPr lang="en-US" b="1" i="0" u="none" dirty="0" smtClean="0"/>
            <a:t>: </a:t>
          </a:r>
          <a:r>
            <a:rPr lang="en-US" b="0" i="1" u="none" dirty="0"/>
            <a:t>“Project planning in design of SaaS for fleet management (on the example of “</a:t>
          </a:r>
          <a:r>
            <a:rPr lang="en-US" b="0" i="1" u="none" dirty="0" err="1"/>
            <a:t>Retabula</a:t>
          </a:r>
          <a:r>
            <a:rPr lang="en-US" b="0" i="1" u="none" dirty="0"/>
            <a:t>” startup)”</a:t>
          </a:r>
          <a:endParaRPr lang="en-US" dirty="0"/>
        </a:p>
      </dgm:t>
    </dgm:pt>
    <dgm:pt modelId="{4ED1291E-65E1-41F8-9972-E11486263374}" type="parTrans" cxnId="{357A3D81-4AFF-40B6-BEEF-28D26EC2EB74}">
      <dgm:prSet/>
      <dgm:spPr/>
      <dgm:t>
        <a:bodyPr/>
        <a:lstStyle/>
        <a:p>
          <a:endParaRPr lang="en-US"/>
        </a:p>
      </dgm:t>
    </dgm:pt>
    <dgm:pt modelId="{00EDD581-5233-4576-BCA3-7361CBA5FE2C}" type="sibTrans" cxnId="{357A3D81-4AFF-40B6-BEEF-28D26EC2EB74}">
      <dgm:prSet/>
      <dgm:spPr/>
      <dgm:t>
        <a:bodyPr/>
        <a:lstStyle/>
        <a:p>
          <a:endParaRPr lang="en-US"/>
        </a:p>
      </dgm:t>
    </dgm:pt>
    <dgm:pt modelId="{C097BE76-0E31-4A2A-8DB0-8EA7A6D1127F}">
      <dgm:prSet phldrT="[Text]"/>
      <dgm:spPr/>
      <dgm:t>
        <a:bodyPr/>
        <a:lstStyle/>
        <a:p>
          <a:r>
            <a:rPr lang="ru-RU" b="1" dirty="0" smtClean="0"/>
            <a:t>Матвей </a:t>
          </a:r>
          <a:r>
            <a:rPr lang="ru-RU" b="1" dirty="0" err="1" smtClean="0"/>
            <a:t>Кочурин</a:t>
          </a:r>
          <a:r>
            <a:rPr lang="en-US" b="1" dirty="0" smtClean="0"/>
            <a:t>: </a:t>
          </a:r>
          <a:r>
            <a:rPr lang="en-US" b="0" i="1" dirty="0"/>
            <a:t>“</a:t>
          </a:r>
          <a:r>
            <a:rPr lang="en-US" b="0" i="1" u="none" dirty="0"/>
            <a:t>Development of a minimum viable product in the field of service for reminders (using the example of the startup «</a:t>
          </a:r>
          <a:r>
            <a:rPr lang="en-US" b="0" i="1" u="none" dirty="0" err="1"/>
            <a:t>Cosyfication</a:t>
          </a:r>
          <a:r>
            <a:rPr lang="en-US" b="0" i="1" u="none" dirty="0"/>
            <a:t>»)”</a:t>
          </a:r>
          <a:endParaRPr lang="en-US" dirty="0"/>
        </a:p>
      </dgm:t>
    </dgm:pt>
    <dgm:pt modelId="{FEF8B5D5-7B06-45DA-9410-7EF6BC3EB0C7}" type="parTrans" cxnId="{35AD0224-F79D-4EC7-9FEA-B7EFE516F86C}">
      <dgm:prSet/>
      <dgm:spPr/>
      <dgm:t>
        <a:bodyPr/>
        <a:lstStyle/>
        <a:p>
          <a:endParaRPr lang="en-US"/>
        </a:p>
      </dgm:t>
    </dgm:pt>
    <dgm:pt modelId="{9F9D605A-5302-4A1F-A773-8E32A19CE92F}" type="sibTrans" cxnId="{35AD0224-F79D-4EC7-9FEA-B7EFE516F86C}">
      <dgm:prSet/>
      <dgm:spPr/>
      <dgm:t>
        <a:bodyPr/>
        <a:lstStyle/>
        <a:p>
          <a:endParaRPr lang="en-US"/>
        </a:p>
      </dgm:t>
    </dgm:pt>
    <dgm:pt modelId="{51EA4B05-21B9-448D-8BAD-4A8246AC2262}">
      <dgm:prSet phldrT="[Text]"/>
      <dgm:spPr/>
      <dgm:t>
        <a:bodyPr/>
        <a:lstStyle/>
        <a:p>
          <a:r>
            <a:rPr lang="ru-RU" b="1" i="0" u="none" dirty="0" smtClean="0"/>
            <a:t>Илья </a:t>
          </a:r>
          <a:r>
            <a:rPr lang="ru-RU" b="1" i="0" u="none" dirty="0" err="1" smtClean="0"/>
            <a:t>Шабельников</a:t>
          </a:r>
          <a:r>
            <a:rPr lang="en-US" b="1" i="0" u="none" dirty="0" smtClean="0"/>
            <a:t>: </a:t>
          </a:r>
          <a:r>
            <a:rPr lang="en-US" b="0" i="1" u="none" dirty="0"/>
            <a:t>“Development of a platform for the composing of a professional trajectory using virtual reality technologies (on the example of «</a:t>
          </a:r>
          <a:r>
            <a:rPr lang="en-US" b="0" i="1" u="none" dirty="0" err="1"/>
            <a:t>Gradu</a:t>
          </a:r>
          <a:r>
            <a:rPr lang="en-US" b="0" i="1" u="none" dirty="0"/>
            <a:t> solutions» startup)”</a:t>
          </a:r>
          <a:endParaRPr lang="en-US" dirty="0"/>
        </a:p>
      </dgm:t>
    </dgm:pt>
    <dgm:pt modelId="{9C9B4324-567A-4A6D-BFC5-23DDEDE24109}" type="parTrans" cxnId="{88A15A21-2F8F-4469-A2A2-CF24F7F421B2}">
      <dgm:prSet/>
      <dgm:spPr/>
      <dgm:t>
        <a:bodyPr/>
        <a:lstStyle/>
        <a:p>
          <a:endParaRPr lang="en-US"/>
        </a:p>
      </dgm:t>
    </dgm:pt>
    <dgm:pt modelId="{BE7AE24D-AB23-4681-9037-9887F5E00DD9}" type="sibTrans" cxnId="{88A15A21-2F8F-4469-A2A2-CF24F7F421B2}">
      <dgm:prSet/>
      <dgm:spPr/>
      <dgm:t>
        <a:bodyPr/>
        <a:lstStyle/>
        <a:p>
          <a:endParaRPr lang="en-US"/>
        </a:p>
      </dgm:t>
    </dgm:pt>
    <dgm:pt modelId="{7F9DB13B-EFE1-4048-92DA-8BD439D74C34}" type="pres">
      <dgm:prSet presAssocID="{4BF336E7-5862-412E-8E90-470065391229}" presName="Name0" presStyleCnt="0">
        <dgm:presLayoutVars>
          <dgm:chMax/>
          <dgm:chPref val="3"/>
          <dgm:dir/>
          <dgm:animOne val="branch"/>
          <dgm:animLvl val="lvl"/>
        </dgm:presLayoutVars>
      </dgm:prSet>
      <dgm:spPr/>
      <dgm:t>
        <a:bodyPr/>
        <a:lstStyle/>
        <a:p>
          <a:endParaRPr lang="ru-RU"/>
        </a:p>
      </dgm:t>
    </dgm:pt>
    <dgm:pt modelId="{738867B5-0D31-42BB-B969-4D830D51A0B2}" type="pres">
      <dgm:prSet presAssocID="{3E3D0E50-9798-421C-9A09-3F99DB192978}" presName="composite" presStyleCnt="0"/>
      <dgm:spPr/>
    </dgm:pt>
    <dgm:pt modelId="{DD3CF95D-5B96-4241-80B0-D2330C173A6F}" type="pres">
      <dgm:prSet presAssocID="{3E3D0E50-9798-421C-9A09-3F99DB192978}" presName="FirstChild" presStyleLbl="revTx" presStyleIdx="0" presStyleCnt="2">
        <dgm:presLayoutVars>
          <dgm:chMax val="0"/>
          <dgm:chPref val="0"/>
          <dgm:bulletEnabled val="1"/>
        </dgm:presLayoutVars>
      </dgm:prSet>
      <dgm:spPr/>
      <dgm:t>
        <a:bodyPr/>
        <a:lstStyle/>
        <a:p>
          <a:endParaRPr lang="ru-RU"/>
        </a:p>
      </dgm:t>
    </dgm:pt>
    <dgm:pt modelId="{26855231-9BBE-46F2-9392-D5D291459A7D}" type="pres">
      <dgm:prSet presAssocID="{3E3D0E50-9798-421C-9A09-3F99DB192978}" presName="Parent" presStyleLbl="alignNode1" presStyleIdx="0" presStyleCnt="1" custScaleX="314295" custScaleY="51808" custLinFactNeighborX="54186" custLinFactNeighborY="17168">
        <dgm:presLayoutVars>
          <dgm:chMax val="3"/>
          <dgm:chPref val="3"/>
          <dgm:bulletEnabled val="1"/>
        </dgm:presLayoutVars>
      </dgm:prSet>
      <dgm:spPr/>
      <dgm:t>
        <a:bodyPr/>
        <a:lstStyle/>
        <a:p>
          <a:endParaRPr lang="ru-RU"/>
        </a:p>
      </dgm:t>
    </dgm:pt>
    <dgm:pt modelId="{5B676312-0518-4BE6-A2D6-F35C00FAD395}" type="pres">
      <dgm:prSet presAssocID="{3E3D0E50-9798-421C-9A09-3F99DB192978}" presName="Accent" presStyleLbl="parChTrans1D1" presStyleIdx="0" presStyleCnt="1"/>
      <dgm:spPr/>
    </dgm:pt>
    <dgm:pt modelId="{99E6F346-484F-42D2-BF9A-7C9DAD12B2BB}" type="pres">
      <dgm:prSet presAssocID="{3E3D0E50-9798-421C-9A09-3F99DB192978}" presName="Child" presStyleLbl="revTx" presStyleIdx="1" presStyleCnt="2" custScaleY="150139">
        <dgm:presLayoutVars>
          <dgm:chMax val="0"/>
          <dgm:chPref val="0"/>
          <dgm:bulletEnabled val="1"/>
        </dgm:presLayoutVars>
      </dgm:prSet>
      <dgm:spPr/>
      <dgm:t>
        <a:bodyPr/>
        <a:lstStyle/>
        <a:p>
          <a:endParaRPr lang="ru-RU"/>
        </a:p>
      </dgm:t>
    </dgm:pt>
  </dgm:ptLst>
  <dgm:cxnLst>
    <dgm:cxn modelId="{5D32E944-7BC4-4B2B-AE71-0234EBD0210D}" srcId="{3E3D0E50-9798-421C-9A09-3F99DB192978}" destId="{6BEB9CC8-0EAA-401A-9A8E-7D15DB67CB4A}" srcOrd="1" destOrd="0" parTransId="{EE1F661E-67BC-4C51-9880-F932F4DAC5D9}" sibTransId="{92B43396-D9EB-4678-90AA-520FAD907BB6}"/>
    <dgm:cxn modelId="{CE45860B-8EE0-45C2-97AF-6BA3B238A105}" type="presOf" srcId="{806DB322-EEC3-4CCB-A45B-6667CBF2D38F}" destId="{DD3CF95D-5B96-4241-80B0-D2330C173A6F}" srcOrd="0" destOrd="0" presId="urn:microsoft.com/office/officeart/2011/layout/TabList"/>
    <dgm:cxn modelId="{88A15A21-2F8F-4469-A2A2-CF24F7F421B2}" srcId="{3E3D0E50-9798-421C-9A09-3F99DB192978}" destId="{51EA4B05-21B9-448D-8BAD-4A8246AC2262}" srcOrd="5" destOrd="0" parTransId="{9C9B4324-567A-4A6D-BFC5-23DDEDE24109}" sibTransId="{BE7AE24D-AB23-4681-9037-9887F5E00DD9}"/>
    <dgm:cxn modelId="{84FCC314-F0EE-488A-A332-BDE93E77D536}" type="presOf" srcId="{9D42CBC6-0F10-4947-96CF-77F4EAA7BD2C}" destId="{99E6F346-484F-42D2-BF9A-7C9DAD12B2BB}" srcOrd="0" destOrd="2" presId="urn:microsoft.com/office/officeart/2011/layout/TabList"/>
    <dgm:cxn modelId="{365FBDE4-1BB8-4E77-A475-889A38CAC102}" srcId="{3E3D0E50-9798-421C-9A09-3F99DB192978}" destId="{9545913C-E304-4713-A5E9-20B78C633A99}" srcOrd="2" destOrd="0" parTransId="{0876DBB3-5006-4106-9A8A-55FE4303745C}" sibTransId="{F1922F91-ECBF-4805-A252-157FCB91FBA1}"/>
    <dgm:cxn modelId="{7768C2FA-6D63-4A0C-983D-A5763B1A338F}" type="presOf" srcId="{9545913C-E304-4713-A5E9-20B78C633A99}" destId="{99E6F346-484F-42D2-BF9A-7C9DAD12B2BB}" srcOrd="0" destOrd="1" presId="urn:microsoft.com/office/officeart/2011/layout/TabList"/>
    <dgm:cxn modelId="{B1574B76-2B74-4C55-88DE-21CC04CC12E1}" type="presOf" srcId="{4BF336E7-5862-412E-8E90-470065391229}" destId="{7F9DB13B-EFE1-4048-92DA-8BD439D74C34}" srcOrd="0" destOrd="0" presId="urn:microsoft.com/office/officeart/2011/layout/TabList"/>
    <dgm:cxn modelId="{2C109202-32A7-443C-89B1-18AE6106CCC9}" srcId="{4BF336E7-5862-412E-8E90-470065391229}" destId="{3E3D0E50-9798-421C-9A09-3F99DB192978}" srcOrd="0" destOrd="0" parTransId="{B392212B-BFF9-49F8-9C91-11071ADD406C}" sibTransId="{4F81715D-28B5-4964-9A2D-C17CCDBBAB59}"/>
    <dgm:cxn modelId="{357A3D81-4AFF-40B6-BEEF-28D26EC2EB74}" srcId="{3E3D0E50-9798-421C-9A09-3F99DB192978}" destId="{9D42CBC6-0F10-4947-96CF-77F4EAA7BD2C}" srcOrd="3" destOrd="0" parTransId="{4ED1291E-65E1-41F8-9972-E11486263374}" sibTransId="{00EDD581-5233-4576-BCA3-7361CBA5FE2C}"/>
    <dgm:cxn modelId="{011FADAD-F4F4-4156-925D-950F62804A69}" type="presOf" srcId="{3E3D0E50-9798-421C-9A09-3F99DB192978}" destId="{26855231-9BBE-46F2-9392-D5D291459A7D}" srcOrd="0" destOrd="0" presId="urn:microsoft.com/office/officeart/2011/layout/TabList"/>
    <dgm:cxn modelId="{E1923E54-4002-44A8-8619-2C60CD9A4330}" type="presOf" srcId="{51EA4B05-21B9-448D-8BAD-4A8246AC2262}" destId="{99E6F346-484F-42D2-BF9A-7C9DAD12B2BB}" srcOrd="0" destOrd="4" presId="urn:microsoft.com/office/officeart/2011/layout/TabList"/>
    <dgm:cxn modelId="{EB48E76F-04C6-4CB4-AC94-661D84EBC458}" srcId="{3E3D0E50-9798-421C-9A09-3F99DB192978}" destId="{806DB322-EEC3-4CCB-A45B-6667CBF2D38F}" srcOrd="0" destOrd="0" parTransId="{357CF038-369F-4E68-8757-96A5FC53804C}" sibTransId="{CF27DA56-AD10-45B1-9C8F-3984BC4D813D}"/>
    <dgm:cxn modelId="{1F28F12E-AA8F-4565-BA27-CF3BDC0C421C}" type="presOf" srcId="{6BEB9CC8-0EAA-401A-9A8E-7D15DB67CB4A}" destId="{99E6F346-484F-42D2-BF9A-7C9DAD12B2BB}" srcOrd="0" destOrd="0" presId="urn:microsoft.com/office/officeart/2011/layout/TabList"/>
    <dgm:cxn modelId="{39F5AA74-BFA9-46F1-B84E-18B2BA190365}" type="presOf" srcId="{C097BE76-0E31-4A2A-8DB0-8EA7A6D1127F}" destId="{99E6F346-484F-42D2-BF9A-7C9DAD12B2BB}" srcOrd="0" destOrd="3" presId="urn:microsoft.com/office/officeart/2011/layout/TabList"/>
    <dgm:cxn modelId="{35AD0224-F79D-4EC7-9FEA-B7EFE516F86C}" srcId="{3E3D0E50-9798-421C-9A09-3F99DB192978}" destId="{C097BE76-0E31-4A2A-8DB0-8EA7A6D1127F}" srcOrd="4" destOrd="0" parTransId="{FEF8B5D5-7B06-45DA-9410-7EF6BC3EB0C7}" sibTransId="{9F9D605A-5302-4A1F-A773-8E32A19CE92F}"/>
    <dgm:cxn modelId="{BEEBDBDF-3570-40B1-BD5C-7EFC440FD3CA}" type="presParOf" srcId="{7F9DB13B-EFE1-4048-92DA-8BD439D74C34}" destId="{738867B5-0D31-42BB-B969-4D830D51A0B2}" srcOrd="0" destOrd="0" presId="urn:microsoft.com/office/officeart/2011/layout/TabList"/>
    <dgm:cxn modelId="{1F7095DD-90E4-4FBC-84C8-71F8E3D2F00A}" type="presParOf" srcId="{738867B5-0D31-42BB-B969-4D830D51A0B2}" destId="{DD3CF95D-5B96-4241-80B0-D2330C173A6F}" srcOrd="0" destOrd="0" presId="urn:microsoft.com/office/officeart/2011/layout/TabList"/>
    <dgm:cxn modelId="{2ABDBD1D-7B3D-4707-A8DB-70D69286F4C9}" type="presParOf" srcId="{738867B5-0D31-42BB-B969-4D830D51A0B2}" destId="{26855231-9BBE-46F2-9392-D5D291459A7D}" srcOrd="1" destOrd="0" presId="urn:microsoft.com/office/officeart/2011/layout/TabList"/>
    <dgm:cxn modelId="{C81B7A01-0466-4722-9F16-5696183F83C7}" type="presParOf" srcId="{738867B5-0D31-42BB-B969-4D830D51A0B2}" destId="{5B676312-0518-4BE6-A2D6-F35C00FAD395}" srcOrd="2" destOrd="0" presId="urn:microsoft.com/office/officeart/2011/layout/TabList"/>
    <dgm:cxn modelId="{D786655C-7A70-43D9-84A2-A44B5402F4FA}" type="presParOf" srcId="{7F9DB13B-EFE1-4048-92DA-8BD439D74C34}" destId="{99E6F346-484F-42D2-BF9A-7C9DAD12B2BB}" srcOrd="1" destOrd="0" presId="urn:microsoft.com/office/officeart/2011/layout/Tab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E98D2F-2FF7-4FCD-AA1B-27357825D8AB}">
      <dsp:nvSpPr>
        <dsp:cNvPr id="0" name=""/>
        <dsp:cNvSpPr/>
      </dsp:nvSpPr>
      <dsp:spPr>
        <a:xfrm>
          <a:off x="2576" y="2352997"/>
          <a:ext cx="2585492" cy="103419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2702" tIns="141351" rIns="70676" bIns="141351" numCol="1" spcCol="1270" anchor="ctr" anchorCtr="0">
          <a:noAutofit/>
        </a:bodyPr>
        <a:lstStyle/>
        <a:p>
          <a:pPr lvl="0" algn="ctr" defTabSz="2355850">
            <a:lnSpc>
              <a:spcPct val="90000"/>
            </a:lnSpc>
            <a:spcBef>
              <a:spcPct val="0"/>
            </a:spcBef>
            <a:spcAft>
              <a:spcPct val="35000"/>
            </a:spcAft>
          </a:pPr>
          <a:r>
            <a:rPr lang="en-US" sz="5300" kern="1200" dirty="0"/>
            <a:t>1</a:t>
          </a:r>
        </a:p>
      </dsp:txBody>
      <dsp:txXfrm>
        <a:off x="2576" y="2352997"/>
        <a:ext cx="2326943" cy="1034196"/>
      </dsp:txXfrm>
    </dsp:sp>
    <dsp:sp modelId="{89366C7C-5E3F-4A2C-AEDF-61C6D621AC6B}">
      <dsp:nvSpPr>
        <dsp:cNvPr id="0" name=""/>
        <dsp:cNvSpPr/>
      </dsp:nvSpPr>
      <dsp:spPr>
        <a:xfrm>
          <a:off x="2070970" y="2352997"/>
          <a:ext cx="2585492" cy="103419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2027" tIns="141351" rIns="70676" bIns="141351" numCol="1" spcCol="1270" anchor="ctr" anchorCtr="0">
          <a:noAutofit/>
        </a:bodyPr>
        <a:lstStyle/>
        <a:p>
          <a:pPr lvl="0" algn="ctr" defTabSz="2355850">
            <a:lnSpc>
              <a:spcPct val="90000"/>
            </a:lnSpc>
            <a:spcBef>
              <a:spcPct val="0"/>
            </a:spcBef>
            <a:spcAft>
              <a:spcPct val="35000"/>
            </a:spcAft>
          </a:pPr>
          <a:r>
            <a:rPr lang="en-US" sz="5300" kern="1200" dirty="0"/>
            <a:t>2</a:t>
          </a:r>
        </a:p>
      </dsp:txBody>
      <dsp:txXfrm>
        <a:off x="2588068" y="2352997"/>
        <a:ext cx="1551296" cy="1034196"/>
      </dsp:txXfrm>
    </dsp:sp>
    <dsp:sp modelId="{567B524C-659A-46C7-8566-80597975E5E5}">
      <dsp:nvSpPr>
        <dsp:cNvPr id="0" name=""/>
        <dsp:cNvSpPr/>
      </dsp:nvSpPr>
      <dsp:spPr>
        <a:xfrm>
          <a:off x="4139364" y="2352997"/>
          <a:ext cx="2585492" cy="103419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2027" tIns="141351" rIns="70676" bIns="141351" numCol="1" spcCol="1270" anchor="ctr" anchorCtr="0">
          <a:noAutofit/>
        </a:bodyPr>
        <a:lstStyle/>
        <a:p>
          <a:pPr lvl="0" algn="ctr" defTabSz="2355850">
            <a:lnSpc>
              <a:spcPct val="90000"/>
            </a:lnSpc>
            <a:spcBef>
              <a:spcPct val="0"/>
            </a:spcBef>
            <a:spcAft>
              <a:spcPct val="35000"/>
            </a:spcAft>
          </a:pPr>
          <a:r>
            <a:rPr lang="en-US" sz="5300" kern="1200" dirty="0"/>
            <a:t>3</a:t>
          </a:r>
        </a:p>
      </dsp:txBody>
      <dsp:txXfrm>
        <a:off x="4656462" y="2352997"/>
        <a:ext cx="1551296" cy="1034196"/>
      </dsp:txXfrm>
    </dsp:sp>
    <dsp:sp modelId="{A8AE5E94-07D7-4544-B8E4-862CD2795340}">
      <dsp:nvSpPr>
        <dsp:cNvPr id="0" name=""/>
        <dsp:cNvSpPr/>
      </dsp:nvSpPr>
      <dsp:spPr>
        <a:xfrm>
          <a:off x="6207757" y="2352997"/>
          <a:ext cx="2585492" cy="103419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2027" tIns="141351" rIns="70676" bIns="141351" numCol="1" spcCol="1270" anchor="ctr" anchorCtr="0">
          <a:noAutofit/>
        </a:bodyPr>
        <a:lstStyle/>
        <a:p>
          <a:pPr lvl="0" algn="ctr" defTabSz="2355850">
            <a:lnSpc>
              <a:spcPct val="90000"/>
            </a:lnSpc>
            <a:spcBef>
              <a:spcPct val="0"/>
            </a:spcBef>
            <a:spcAft>
              <a:spcPct val="35000"/>
            </a:spcAft>
          </a:pPr>
          <a:r>
            <a:rPr lang="en-US" sz="5300" kern="1200" dirty="0">
              <a:solidFill>
                <a:schemeClr val="accent5">
                  <a:lumMod val="50000"/>
                </a:schemeClr>
              </a:solidFill>
            </a:rPr>
            <a:t>4</a:t>
          </a:r>
        </a:p>
      </dsp:txBody>
      <dsp:txXfrm>
        <a:off x="6724855" y="2352997"/>
        <a:ext cx="1551296" cy="10341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E98D2F-2FF7-4FCD-AA1B-27357825D8AB}">
      <dsp:nvSpPr>
        <dsp:cNvPr id="0" name=""/>
        <dsp:cNvSpPr/>
      </dsp:nvSpPr>
      <dsp:spPr>
        <a:xfrm>
          <a:off x="2576" y="2215615"/>
          <a:ext cx="2585492" cy="1034196"/>
        </a:xfrm>
        <a:prstGeom prst="homePlate">
          <a:avLst/>
        </a:prstGeom>
        <a:solidFill>
          <a:schemeClr val="accent1">
            <a:lumMod val="40000"/>
            <a:lumOff val="60000"/>
          </a:schemeClr>
        </a:solidFill>
        <a:ln w="12700" cap="flat" cmpd="sng" algn="ctr">
          <a:solidFill>
            <a:schemeClr val="accent1">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2702" tIns="141351" rIns="70676" bIns="141351" numCol="1" spcCol="1270" anchor="ctr" anchorCtr="0">
          <a:noAutofit/>
        </a:bodyPr>
        <a:lstStyle/>
        <a:p>
          <a:pPr lvl="0" algn="ctr" defTabSz="2355850">
            <a:lnSpc>
              <a:spcPct val="90000"/>
            </a:lnSpc>
            <a:spcBef>
              <a:spcPct val="0"/>
            </a:spcBef>
            <a:spcAft>
              <a:spcPct val="35000"/>
            </a:spcAft>
          </a:pPr>
          <a:r>
            <a:rPr lang="en-US" sz="5300" kern="1200" dirty="0"/>
            <a:t>1</a:t>
          </a:r>
        </a:p>
      </dsp:txBody>
      <dsp:txXfrm>
        <a:off x="2576" y="2215615"/>
        <a:ext cx="2326943" cy="1034196"/>
      </dsp:txXfrm>
    </dsp:sp>
    <dsp:sp modelId="{89366C7C-5E3F-4A2C-AEDF-61C6D621AC6B}">
      <dsp:nvSpPr>
        <dsp:cNvPr id="0" name=""/>
        <dsp:cNvSpPr/>
      </dsp:nvSpPr>
      <dsp:spPr>
        <a:xfrm>
          <a:off x="2070970" y="2215615"/>
          <a:ext cx="2585492" cy="1034196"/>
        </a:xfrm>
        <a:prstGeom prst="chevron">
          <a:avLst/>
        </a:prstGeom>
        <a:solidFill>
          <a:schemeClr val="accent1">
            <a:lumMod val="40000"/>
            <a:lumOff val="60000"/>
          </a:schemeClr>
        </a:solidFill>
        <a:ln w="12700" cap="flat" cmpd="sng" algn="ctr">
          <a:solidFill>
            <a:schemeClr val="accent5">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2027" tIns="141351" rIns="70676" bIns="141351" numCol="1" spcCol="1270" anchor="ctr" anchorCtr="0">
          <a:noAutofit/>
        </a:bodyPr>
        <a:lstStyle/>
        <a:p>
          <a:pPr lvl="0" algn="ctr" defTabSz="2355850">
            <a:lnSpc>
              <a:spcPct val="90000"/>
            </a:lnSpc>
            <a:spcBef>
              <a:spcPct val="0"/>
            </a:spcBef>
            <a:spcAft>
              <a:spcPct val="35000"/>
            </a:spcAft>
          </a:pPr>
          <a:r>
            <a:rPr lang="en-US" sz="5300" kern="1200" dirty="0"/>
            <a:t>2</a:t>
          </a:r>
        </a:p>
      </dsp:txBody>
      <dsp:txXfrm>
        <a:off x="2588068" y="2215615"/>
        <a:ext cx="1551296" cy="1034196"/>
      </dsp:txXfrm>
    </dsp:sp>
    <dsp:sp modelId="{567B524C-659A-46C7-8566-80597975E5E5}">
      <dsp:nvSpPr>
        <dsp:cNvPr id="0" name=""/>
        <dsp:cNvSpPr/>
      </dsp:nvSpPr>
      <dsp:spPr>
        <a:xfrm>
          <a:off x="4139364" y="2215615"/>
          <a:ext cx="2585492" cy="1034196"/>
        </a:xfrm>
        <a:prstGeom prst="chevron">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2027" tIns="141351" rIns="70676" bIns="141351" numCol="1" spcCol="1270" anchor="ctr" anchorCtr="0">
          <a:noAutofit/>
        </a:bodyPr>
        <a:lstStyle/>
        <a:p>
          <a:pPr lvl="0" algn="ctr" defTabSz="2355850">
            <a:lnSpc>
              <a:spcPct val="90000"/>
            </a:lnSpc>
            <a:spcBef>
              <a:spcPct val="0"/>
            </a:spcBef>
            <a:spcAft>
              <a:spcPct val="35000"/>
            </a:spcAft>
          </a:pPr>
          <a:r>
            <a:rPr lang="en-US" sz="5300" kern="1200" dirty="0"/>
            <a:t>3</a:t>
          </a:r>
        </a:p>
      </dsp:txBody>
      <dsp:txXfrm>
        <a:off x="4656462" y="2215615"/>
        <a:ext cx="1551296" cy="1034196"/>
      </dsp:txXfrm>
    </dsp:sp>
    <dsp:sp modelId="{A8AE5E94-07D7-4544-B8E4-862CD2795340}">
      <dsp:nvSpPr>
        <dsp:cNvPr id="0" name=""/>
        <dsp:cNvSpPr/>
      </dsp:nvSpPr>
      <dsp:spPr>
        <a:xfrm>
          <a:off x="6207757" y="2215615"/>
          <a:ext cx="2585492" cy="1034196"/>
        </a:xfrm>
        <a:prstGeom prst="chevron">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2027" tIns="141351" rIns="70676" bIns="141351" numCol="1" spcCol="1270" anchor="ctr" anchorCtr="0">
          <a:noAutofit/>
        </a:bodyPr>
        <a:lstStyle/>
        <a:p>
          <a:pPr lvl="0" algn="ctr" defTabSz="2355850">
            <a:lnSpc>
              <a:spcPct val="90000"/>
            </a:lnSpc>
            <a:spcBef>
              <a:spcPct val="0"/>
            </a:spcBef>
            <a:spcAft>
              <a:spcPct val="35000"/>
            </a:spcAft>
          </a:pPr>
          <a:r>
            <a:rPr lang="en-US" sz="5300" kern="1200" dirty="0"/>
            <a:t>4</a:t>
          </a:r>
        </a:p>
      </dsp:txBody>
      <dsp:txXfrm>
        <a:off x="6724855" y="2215615"/>
        <a:ext cx="1551296" cy="10341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E98D2F-2FF7-4FCD-AA1B-27357825D8AB}">
      <dsp:nvSpPr>
        <dsp:cNvPr id="0" name=""/>
        <dsp:cNvSpPr/>
      </dsp:nvSpPr>
      <dsp:spPr>
        <a:xfrm>
          <a:off x="2576" y="2215615"/>
          <a:ext cx="2585492" cy="103419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2702" tIns="141351" rIns="70676" bIns="141351" numCol="1" spcCol="1270" anchor="ctr" anchorCtr="0">
          <a:noAutofit/>
        </a:bodyPr>
        <a:lstStyle/>
        <a:p>
          <a:pPr lvl="0" algn="ctr" defTabSz="2355850">
            <a:lnSpc>
              <a:spcPct val="90000"/>
            </a:lnSpc>
            <a:spcBef>
              <a:spcPct val="0"/>
            </a:spcBef>
            <a:spcAft>
              <a:spcPct val="35000"/>
            </a:spcAft>
          </a:pPr>
          <a:r>
            <a:rPr lang="en-US" sz="5300" kern="1200" dirty="0">
              <a:solidFill>
                <a:schemeClr val="bg1"/>
              </a:solidFill>
            </a:rPr>
            <a:t>5</a:t>
          </a:r>
        </a:p>
      </dsp:txBody>
      <dsp:txXfrm>
        <a:off x="2576" y="2215615"/>
        <a:ext cx="2326943" cy="1034196"/>
      </dsp:txXfrm>
    </dsp:sp>
    <dsp:sp modelId="{89366C7C-5E3F-4A2C-AEDF-61C6D621AC6B}">
      <dsp:nvSpPr>
        <dsp:cNvPr id="0" name=""/>
        <dsp:cNvSpPr/>
      </dsp:nvSpPr>
      <dsp:spPr>
        <a:xfrm>
          <a:off x="2070970" y="2215615"/>
          <a:ext cx="2585492" cy="103419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2027" tIns="141351" rIns="70676" bIns="141351" numCol="1" spcCol="1270" anchor="ctr" anchorCtr="0">
          <a:noAutofit/>
        </a:bodyPr>
        <a:lstStyle/>
        <a:p>
          <a:pPr lvl="0" algn="ctr" defTabSz="2355850">
            <a:lnSpc>
              <a:spcPct val="90000"/>
            </a:lnSpc>
            <a:spcBef>
              <a:spcPct val="0"/>
            </a:spcBef>
            <a:spcAft>
              <a:spcPct val="35000"/>
            </a:spcAft>
          </a:pPr>
          <a:r>
            <a:rPr lang="en-US" sz="5300" kern="1200" dirty="0"/>
            <a:t>6</a:t>
          </a:r>
        </a:p>
      </dsp:txBody>
      <dsp:txXfrm>
        <a:off x="2588068" y="2215615"/>
        <a:ext cx="1551296" cy="1034196"/>
      </dsp:txXfrm>
    </dsp:sp>
    <dsp:sp modelId="{567B524C-659A-46C7-8566-80597975E5E5}">
      <dsp:nvSpPr>
        <dsp:cNvPr id="0" name=""/>
        <dsp:cNvSpPr/>
      </dsp:nvSpPr>
      <dsp:spPr>
        <a:xfrm>
          <a:off x="4139364" y="2215615"/>
          <a:ext cx="2585492" cy="103419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2027" tIns="141351" rIns="70676" bIns="141351" numCol="1" spcCol="1270" anchor="ctr" anchorCtr="0">
          <a:noAutofit/>
        </a:bodyPr>
        <a:lstStyle/>
        <a:p>
          <a:pPr lvl="0" algn="ctr" defTabSz="2355850">
            <a:lnSpc>
              <a:spcPct val="90000"/>
            </a:lnSpc>
            <a:spcBef>
              <a:spcPct val="0"/>
            </a:spcBef>
            <a:spcAft>
              <a:spcPct val="35000"/>
            </a:spcAft>
          </a:pPr>
          <a:r>
            <a:rPr lang="en-US" sz="5300" kern="1200" dirty="0"/>
            <a:t>7</a:t>
          </a:r>
        </a:p>
      </dsp:txBody>
      <dsp:txXfrm>
        <a:off x="4656462" y="2215615"/>
        <a:ext cx="1551296" cy="1034196"/>
      </dsp:txXfrm>
    </dsp:sp>
    <dsp:sp modelId="{A8AE5E94-07D7-4544-B8E4-862CD2795340}">
      <dsp:nvSpPr>
        <dsp:cNvPr id="0" name=""/>
        <dsp:cNvSpPr/>
      </dsp:nvSpPr>
      <dsp:spPr>
        <a:xfrm>
          <a:off x="6207757" y="2215615"/>
          <a:ext cx="2585492" cy="103419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2027" tIns="141351" rIns="70676" bIns="141351" numCol="1" spcCol="1270" anchor="ctr" anchorCtr="0">
          <a:noAutofit/>
        </a:bodyPr>
        <a:lstStyle/>
        <a:p>
          <a:pPr lvl="0" algn="ctr" defTabSz="2355850">
            <a:lnSpc>
              <a:spcPct val="90000"/>
            </a:lnSpc>
            <a:spcBef>
              <a:spcPct val="0"/>
            </a:spcBef>
            <a:spcAft>
              <a:spcPct val="35000"/>
            </a:spcAft>
          </a:pPr>
          <a:r>
            <a:rPr lang="en-US" sz="5300" kern="1200" dirty="0">
              <a:solidFill>
                <a:schemeClr val="accent5">
                  <a:lumMod val="50000"/>
                </a:schemeClr>
              </a:solidFill>
            </a:rPr>
            <a:t>8</a:t>
          </a:r>
        </a:p>
      </dsp:txBody>
      <dsp:txXfrm>
        <a:off x="6724855" y="2215615"/>
        <a:ext cx="1551296" cy="10341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89E0F-B390-4381-A0A1-9A1E496488C8}">
      <dsp:nvSpPr>
        <dsp:cNvPr id="0" name=""/>
        <dsp:cNvSpPr/>
      </dsp:nvSpPr>
      <dsp:spPr>
        <a:xfrm>
          <a:off x="49" y="1002685"/>
          <a:ext cx="4767964" cy="1872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buClr>
              <a:srgbClr val="000000"/>
            </a:buClr>
            <a:buSzPts val="2000"/>
            <a:buFont typeface="Arial"/>
            <a:buNone/>
          </a:pPr>
          <a:r>
            <a:rPr lang="ru-RU" sz="2200" kern="1200" dirty="0" smtClean="0">
              <a:solidFill>
                <a:schemeClr val="tx1"/>
              </a:solidFill>
            </a:rPr>
            <a:t>Экспертный совет по </a:t>
          </a:r>
          <a:r>
            <a:rPr lang="ru-RU" sz="2200" kern="1200" dirty="0" err="1" smtClean="0">
              <a:solidFill>
                <a:schemeClr val="tx1"/>
              </a:solidFill>
            </a:rPr>
            <a:t>стартапам</a:t>
          </a:r>
          <a:r>
            <a:rPr lang="ru-RU" sz="2200" kern="1200" dirty="0" smtClean="0">
              <a:solidFill>
                <a:schemeClr val="tx1"/>
              </a:solidFill>
            </a:rPr>
            <a:t> и ВКР как </a:t>
          </a:r>
          <a:r>
            <a:rPr lang="ru-RU" sz="2200" kern="1200" dirty="0" err="1" smtClean="0">
              <a:solidFill>
                <a:schemeClr val="tx1"/>
              </a:solidFill>
            </a:rPr>
            <a:t>стартап</a:t>
          </a:r>
          <a:endParaRPr lang="en-US" sz="2200" kern="1200" dirty="0">
            <a:solidFill>
              <a:schemeClr val="tx1"/>
            </a:solidFill>
          </a:endParaRPr>
        </a:p>
      </dsp:txBody>
      <dsp:txXfrm>
        <a:off x="49" y="1002685"/>
        <a:ext cx="4767964" cy="1872000"/>
      </dsp:txXfrm>
    </dsp:sp>
    <dsp:sp modelId="{DDCEC425-59B4-464B-B969-D2EC92D8D860}">
      <dsp:nvSpPr>
        <dsp:cNvPr id="0" name=""/>
        <dsp:cNvSpPr/>
      </dsp:nvSpPr>
      <dsp:spPr>
        <a:xfrm>
          <a:off x="49" y="2874685"/>
          <a:ext cx="4767964" cy="321164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2 </a:t>
          </a:r>
          <a:r>
            <a:rPr lang="ru-RU" sz="2200" kern="1200" dirty="0" smtClean="0"/>
            <a:t>раза за время обучения</a:t>
          </a:r>
          <a:endParaRPr lang="en-US" sz="2200" kern="1200" dirty="0"/>
        </a:p>
        <a:p>
          <a:pPr marL="228600" lvl="1" indent="-228600" algn="l" defTabSz="977900">
            <a:lnSpc>
              <a:spcPct val="90000"/>
            </a:lnSpc>
            <a:spcBef>
              <a:spcPct val="0"/>
            </a:spcBef>
            <a:spcAft>
              <a:spcPct val="15000"/>
            </a:spcAft>
            <a:buChar char="••"/>
          </a:pPr>
          <a:r>
            <a:rPr lang="en-US" sz="2200" kern="1200" dirty="0"/>
            <a:t>14 </a:t>
          </a:r>
          <a:r>
            <a:rPr lang="ru-RU" sz="2200" kern="1200" dirty="0" smtClean="0"/>
            <a:t>членов совета</a:t>
          </a:r>
          <a:r>
            <a:rPr lang="en-US" sz="2200" kern="1200" dirty="0" smtClean="0"/>
            <a:t> </a:t>
          </a:r>
          <a:r>
            <a:rPr lang="en-US" sz="2200" kern="1200" dirty="0"/>
            <a:t>(8 </a:t>
          </a:r>
          <a:r>
            <a:rPr lang="ru-RU" sz="2200" kern="1200" dirty="0" smtClean="0"/>
            <a:t>внешних и</a:t>
          </a:r>
          <a:r>
            <a:rPr lang="en-US" sz="2200" kern="1200" dirty="0" smtClean="0"/>
            <a:t> </a:t>
          </a:r>
          <a:r>
            <a:rPr lang="en-US" sz="2200" kern="1200" dirty="0"/>
            <a:t>6 </a:t>
          </a:r>
          <a:r>
            <a:rPr lang="ru-RU" sz="2200" kern="1200" dirty="0" smtClean="0"/>
            <a:t>внутренних (рабочая группа)</a:t>
          </a:r>
          <a:r>
            <a:rPr lang="en-US" sz="2200" kern="1200" dirty="0" smtClean="0"/>
            <a:t>)</a:t>
          </a:r>
          <a:endParaRPr lang="en-US" sz="2200" kern="1200" dirty="0"/>
        </a:p>
        <a:p>
          <a:pPr marL="228600" lvl="1" indent="-228600" algn="l" defTabSz="977900">
            <a:lnSpc>
              <a:spcPct val="90000"/>
            </a:lnSpc>
            <a:spcBef>
              <a:spcPct val="0"/>
            </a:spcBef>
            <a:spcAft>
              <a:spcPct val="15000"/>
            </a:spcAft>
            <a:buChar char="••"/>
          </a:pPr>
          <a:r>
            <a:rPr lang="ru-RU" sz="2200" kern="1200" dirty="0" smtClean="0"/>
            <a:t>Лидер - внутренний эксперт</a:t>
          </a:r>
          <a:endParaRPr lang="en-US" sz="2200" kern="1200" dirty="0"/>
        </a:p>
        <a:p>
          <a:pPr marL="228600" lvl="1" indent="-228600" algn="l" defTabSz="977900">
            <a:lnSpc>
              <a:spcPct val="90000"/>
            </a:lnSpc>
            <a:spcBef>
              <a:spcPct val="0"/>
            </a:spcBef>
            <a:spcAft>
              <a:spcPct val="15000"/>
            </a:spcAft>
            <a:buChar char="••"/>
          </a:pPr>
          <a:r>
            <a:rPr lang="ru-RU" sz="2200" kern="1200" dirty="0" smtClean="0"/>
            <a:t>Заместитель – внешний эксперт</a:t>
          </a:r>
          <a:endParaRPr lang="en-US" sz="2200" kern="1200" dirty="0"/>
        </a:p>
        <a:p>
          <a:pPr marL="228600" lvl="1" indent="-228600" algn="l" defTabSz="977900">
            <a:lnSpc>
              <a:spcPct val="90000"/>
            </a:lnSpc>
            <a:spcBef>
              <a:spcPct val="0"/>
            </a:spcBef>
            <a:spcAft>
              <a:spcPct val="15000"/>
            </a:spcAft>
            <a:buChar char="••"/>
          </a:pPr>
          <a:r>
            <a:rPr lang="ru-RU" sz="2200" kern="1200" dirty="0" smtClean="0"/>
            <a:t>Экспертиза и поддержка</a:t>
          </a:r>
          <a:r>
            <a:rPr lang="en-US" sz="2200" kern="1200" dirty="0" smtClean="0"/>
            <a:t> </a:t>
          </a:r>
          <a:endParaRPr lang="en-US" sz="2200" kern="1200" dirty="0"/>
        </a:p>
        <a:p>
          <a:pPr marL="228600" lvl="1" indent="-228600" algn="l" defTabSz="977900">
            <a:lnSpc>
              <a:spcPct val="90000"/>
            </a:lnSpc>
            <a:spcBef>
              <a:spcPct val="0"/>
            </a:spcBef>
            <a:spcAft>
              <a:spcPct val="15000"/>
            </a:spcAft>
            <a:buChar char="••"/>
          </a:pPr>
          <a:endParaRPr lang="en-US" sz="2200" kern="1200" dirty="0"/>
        </a:p>
      </dsp:txBody>
      <dsp:txXfrm>
        <a:off x="49" y="2874685"/>
        <a:ext cx="4767964" cy="3211649"/>
      </dsp:txXfrm>
    </dsp:sp>
    <dsp:sp modelId="{C22D9D81-F0DD-4EA2-B97C-7EAEB575B498}">
      <dsp:nvSpPr>
        <dsp:cNvPr id="0" name=""/>
        <dsp:cNvSpPr/>
      </dsp:nvSpPr>
      <dsp:spPr>
        <a:xfrm>
          <a:off x="5435528" y="1002685"/>
          <a:ext cx="4767964" cy="1872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buClr>
              <a:srgbClr val="000000"/>
            </a:buClr>
            <a:buSzPts val="2000"/>
            <a:buFont typeface="Arial"/>
            <a:buNone/>
          </a:pPr>
          <a:r>
            <a:rPr lang="ru-RU" sz="2200" kern="1200" dirty="0" smtClean="0">
              <a:solidFill>
                <a:schemeClr val="tx1"/>
              </a:solidFill>
            </a:rPr>
            <a:t>Государственная экзаменационная комиссия - 2022</a:t>
          </a:r>
          <a:endParaRPr lang="en-US" sz="2200" kern="1200" dirty="0">
            <a:solidFill>
              <a:schemeClr val="tx1"/>
            </a:solidFill>
          </a:endParaRPr>
        </a:p>
      </dsp:txBody>
      <dsp:txXfrm>
        <a:off x="5435528" y="1002685"/>
        <a:ext cx="4767964" cy="1872000"/>
      </dsp:txXfrm>
    </dsp:sp>
    <dsp:sp modelId="{FA53CB9E-786C-4559-8E32-B80B725EFAB0}">
      <dsp:nvSpPr>
        <dsp:cNvPr id="0" name=""/>
        <dsp:cNvSpPr/>
      </dsp:nvSpPr>
      <dsp:spPr>
        <a:xfrm>
          <a:off x="5435528" y="2874685"/>
          <a:ext cx="4767964" cy="321164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ru-RU" sz="2200" kern="1200" dirty="0" smtClean="0"/>
            <a:t>По окончании программы</a:t>
          </a:r>
          <a:endParaRPr lang="en-US" sz="2200" kern="1200" dirty="0"/>
        </a:p>
        <a:p>
          <a:pPr marL="228600" lvl="1" indent="-228600" algn="l" defTabSz="977900">
            <a:lnSpc>
              <a:spcPct val="90000"/>
            </a:lnSpc>
            <a:spcBef>
              <a:spcPct val="0"/>
            </a:spcBef>
            <a:spcAft>
              <a:spcPct val="15000"/>
            </a:spcAft>
            <a:buChar char="••"/>
          </a:pPr>
          <a:r>
            <a:rPr lang="ru-RU" sz="2200" kern="1200" dirty="0" smtClean="0"/>
            <a:t>В 2022 году объединение работы профильного ГЭК и ГЭК по программам технологического предпринимательства            (обеспечение участия членов Экспертного совета по </a:t>
          </a:r>
          <a:r>
            <a:rPr lang="ru-RU" sz="2200" kern="1200" dirty="0" err="1" smtClean="0"/>
            <a:t>стартапам</a:t>
          </a:r>
          <a:r>
            <a:rPr lang="ru-RU" sz="2200" kern="1200" dirty="0" smtClean="0"/>
            <a:t>)   </a:t>
          </a:r>
          <a:endParaRPr lang="en-US" sz="2200" kern="1200" dirty="0"/>
        </a:p>
        <a:p>
          <a:pPr marL="228600" lvl="1" indent="-228600" algn="l" defTabSz="977900">
            <a:lnSpc>
              <a:spcPct val="90000"/>
            </a:lnSpc>
            <a:spcBef>
              <a:spcPct val="0"/>
            </a:spcBef>
            <a:spcAft>
              <a:spcPct val="15000"/>
            </a:spcAft>
            <a:buChar char="••"/>
          </a:pPr>
          <a:r>
            <a:rPr lang="ru-RU" sz="2200" kern="1200" dirty="0" smtClean="0"/>
            <a:t>Экспертиза и аттестация</a:t>
          </a:r>
          <a:endParaRPr lang="en-US" sz="2200" kern="1200" dirty="0"/>
        </a:p>
        <a:p>
          <a:pPr marL="228600" lvl="1" indent="-228600" algn="l" defTabSz="977900">
            <a:lnSpc>
              <a:spcPct val="90000"/>
            </a:lnSpc>
            <a:spcBef>
              <a:spcPct val="0"/>
            </a:spcBef>
            <a:spcAft>
              <a:spcPct val="15000"/>
            </a:spcAft>
            <a:buChar char="••"/>
          </a:pPr>
          <a:endParaRPr lang="en-US" sz="2200" kern="1200" dirty="0"/>
        </a:p>
      </dsp:txBody>
      <dsp:txXfrm>
        <a:off x="5435528" y="2874685"/>
        <a:ext cx="4767964" cy="32116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676312-0518-4BE6-A2D6-F35C00FAD395}">
      <dsp:nvSpPr>
        <dsp:cNvPr id="0" name=""/>
        <dsp:cNvSpPr/>
      </dsp:nvSpPr>
      <dsp:spPr>
        <a:xfrm>
          <a:off x="786468" y="1626489"/>
          <a:ext cx="5646198" cy="0"/>
        </a:xfrm>
        <a:prstGeom prst="line">
          <a:avLst/>
        </a:pr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D3CF95D-5B96-4241-80B0-D2330C173A6F}">
      <dsp:nvSpPr>
        <dsp:cNvPr id="0" name=""/>
        <dsp:cNvSpPr/>
      </dsp:nvSpPr>
      <dsp:spPr>
        <a:xfrm>
          <a:off x="2254480" y="1937"/>
          <a:ext cx="4178187" cy="1624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825" tIns="123825" rIns="123825" bIns="123825" numCol="1" spcCol="1270" anchor="b" anchorCtr="0">
          <a:noAutofit/>
        </a:bodyPr>
        <a:lstStyle/>
        <a:p>
          <a:pPr lvl="0" algn="l" defTabSz="2889250">
            <a:lnSpc>
              <a:spcPct val="90000"/>
            </a:lnSpc>
            <a:spcBef>
              <a:spcPct val="0"/>
            </a:spcBef>
            <a:spcAft>
              <a:spcPct val="35000"/>
            </a:spcAft>
          </a:pPr>
          <a:r>
            <a:rPr lang="en-US" sz="6500" kern="1200" dirty="0"/>
            <a:t> </a:t>
          </a:r>
        </a:p>
      </dsp:txBody>
      <dsp:txXfrm>
        <a:off x="2254480" y="1937"/>
        <a:ext cx="4178187" cy="1624552"/>
      </dsp:txXfrm>
    </dsp:sp>
    <dsp:sp modelId="{26855231-9BBE-46F2-9392-D5D291459A7D}">
      <dsp:nvSpPr>
        <dsp:cNvPr id="0" name=""/>
        <dsp:cNvSpPr/>
      </dsp:nvSpPr>
      <dsp:spPr>
        <a:xfrm>
          <a:off x="8987" y="672292"/>
          <a:ext cx="4613887" cy="841648"/>
        </a:xfrm>
        <a:prstGeom prst="round2SameRect">
          <a:avLst>
            <a:gd name="adj1" fmla="val 16670"/>
            <a:gd name="adj2" fmla="val 0"/>
          </a:avLst>
        </a:prstGeom>
        <a:solidFill>
          <a:srgbClr val="1F9BDE"/>
        </a:soli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ru-RU" sz="2800" kern="1200" dirty="0" smtClean="0"/>
            <a:t>ВКР как </a:t>
          </a:r>
          <a:r>
            <a:rPr lang="ru-RU" sz="2800" kern="1200" dirty="0" err="1" smtClean="0"/>
            <a:t>стартап</a:t>
          </a:r>
          <a:endParaRPr lang="en-US" sz="2800" kern="1200" dirty="0"/>
        </a:p>
      </dsp:txBody>
      <dsp:txXfrm>
        <a:off x="50080" y="713385"/>
        <a:ext cx="4531701" cy="800555"/>
      </dsp:txXfrm>
    </dsp:sp>
    <dsp:sp modelId="{99E6F346-484F-42D2-BF9A-7C9DAD12B2BB}">
      <dsp:nvSpPr>
        <dsp:cNvPr id="0" name=""/>
        <dsp:cNvSpPr/>
      </dsp:nvSpPr>
      <dsp:spPr>
        <a:xfrm>
          <a:off x="0" y="1626489"/>
          <a:ext cx="5646198" cy="4878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228600" lvl="1" indent="-228600" algn="l" defTabSz="889000">
            <a:lnSpc>
              <a:spcPct val="90000"/>
            </a:lnSpc>
            <a:spcBef>
              <a:spcPct val="0"/>
            </a:spcBef>
            <a:spcAft>
              <a:spcPct val="15000"/>
            </a:spcAft>
            <a:buChar char="••"/>
          </a:pPr>
          <a:r>
            <a:rPr lang="ru-RU" sz="2000" b="1" i="0" u="none" kern="1200" dirty="0" smtClean="0"/>
            <a:t>Филипп Жучков</a:t>
          </a:r>
          <a:r>
            <a:rPr lang="en-US" sz="2000" b="1" i="0" u="none" kern="1200" dirty="0" smtClean="0"/>
            <a:t>: </a:t>
          </a:r>
          <a:r>
            <a:rPr lang="en-US" sz="2000" b="0" i="0" u="none" kern="1200" dirty="0"/>
            <a:t>“</a:t>
          </a:r>
          <a:r>
            <a:rPr lang="en-US" sz="2000" b="0" i="1" u="none" kern="1200" dirty="0"/>
            <a:t>Creation of the IT startup «</a:t>
          </a:r>
          <a:r>
            <a:rPr lang="en-US" sz="2000" b="0" i="1" u="none" kern="1200" dirty="0" err="1"/>
            <a:t>Scanface</a:t>
          </a:r>
          <a:r>
            <a:rPr lang="en-US" sz="2000" b="0" i="1" u="none" kern="1200" dirty="0"/>
            <a:t>» on psychodiagnostics based on machine learning and the strategy of the  «Luna» spin-off project”</a:t>
          </a:r>
          <a:endParaRPr lang="en-US" sz="2000" kern="1200" dirty="0"/>
        </a:p>
        <a:p>
          <a:pPr marL="228600" lvl="1" indent="-228600" algn="l" defTabSz="889000">
            <a:lnSpc>
              <a:spcPct val="90000"/>
            </a:lnSpc>
            <a:spcBef>
              <a:spcPct val="0"/>
            </a:spcBef>
            <a:spcAft>
              <a:spcPct val="15000"/>
            </a:spcAft>
            <a:buChar char="••"/>
          </a:pPr>
          <a:r>
            <a:rPr lang="ru-RU" sz="2000" b="1" i="0" u="none" kern="1200" dirty="0" smtClean="0"/>
            <a:t>Татьяна </a:t>
          </a:r>
          <a:r>
            <a:rPr lang="ru-RU" sz="2000" b="1" i="0" u="none" kern="1200" dirty="0" err="1" smtClean="0"/>
            <a:t>Бурень</a:t>
          </a:r>
          <a:r>
            <a:rPr lang="en-US" sz="2000" b="1" i="0" u="none" kern="1200" dirty="0" smtClean="0"/>
            <a:t>: </a:t>
          </a:r>
          <a:r>
            <a:rPr lang="en-US" sz="2000" b="0" i="0" u="none" kern="1200" dirty="0"/>
            <a:t>“</a:t>
          </a:r>
          <a:r>
            <a:rPr lang="en-US" sz="2000" b="0" i="1" u="none" kern="1200" dirty="0"/>
            <a:t>Developing  an EU market entry strategy for a biotech startup”</a:t>
          </a:r>
          <a:endParaRPr lang="en-US" sz="2000" kern="1200" dirty="0"/>
        </a:p>
        <a:p>
          <a:pPr marL="228600" lvl="1" indent="-228600" algn="l" defTabSz="889000">
            <a:lnSpc>
              <a:spcPct val="90000"/>
            </a:lnSpc>
            <a:spcBef>
              <a:spcPct val="0"/>
            </a:spcBef>
            <a:spcAft>
              <a:spcPct val="15000"/>
            </a:spcAft>
            <a:buChar char="••"/>
          </a:pPr>
          <a:r>
            <a:rPr lang="ru-RU" sz="2000" b="1" i="0" u="none" kern="1200" dirty="0" smtClean="0"/>
            <a:t>Андрей Пономарев</a:t>
          </a:r>
          <a:r>
            <a:rPr lang="en-US" sz="2000" b="1" i="0" u="none" kern="1200" dirty="0" smtClean="0"/>
            <a:t>: </a:t>
          </a:r>
          <a:r>
            <a:rPr lang="en-US" sz="2000" b="0" i="1" u="none" kern="1200" dirty="0"/>
            <a:t>“Project planning in design of SaaS for fleet management (on the example of “</a:t>
          </a:r>
          <a:r>
            <a:rPr lang="en-US" sz="2000" b="0" i="1" u="none" kern="1200" dirty="0" err="1"/>
            <a:t>Retabula</a:t>
          </a:r>
          <a:r>
            <a:rPr lang="en-US" sz="2000" b="0" i="1" u="none" kern="1200" dirty="0"/>
            <a:t>” startup)”</a:t>
          </a:r>
          <a:endParaRPr lang="en-US" sz="2000" kern="1200" dirty="0"/>
        </a:p>
        <a:p>
          <a:pPr marL="228600" lvl="1" indent="-228600" algn="l" defTabSz="889000">
            <a:lnSpc>
              <a:spcPct val="90000"/>
            </a:lnSpc>
            <a:spcBef>
              <a:spcPct val="0"/>
            </a:spcBef>
            <a:spcAft>
              <a:spcPct val="15000"/>
            </a:spcAft>
            <a:buChar char="••"/>
          </a:pPr>
          <a:r>
            <a:rPr lang="ru-RU" sz="2000" b="1" kern="1200" dirty="0" smtClean="0"/>
            <a:t>Матвей </a:t>
          </a:r>
          <a:r>
            <a:rPr lang="ru-RU" sz="2000" b="1" kern="1200" dirty="0" err="1" smtClean="0"/>
            <a:t>Кочурин</a:t>
          </a:r>
          <a:r>
            <a:rPr lang="en-US" sz="2000" b="1" kern="1200" dirty="0" smtClean="0"/>
            <a:t>: </a:t>
          </a:r>
          <a:r>
            <a:rPr lang="en-US" sz="2000" b="0" i="1" kern="1200" dirty="0"/>
            <a:t>“</a:t>
          </a:r>
          <a:r>
            <a:rPr lang="en-US" sz="2000" b="0" i="1" u="none" kern="1200" dirty="0"/>
            <a:t>Development of a minimum viable product in the field of service for reminders (using the example of the startup «</a:t>
          </a:r>
          <a:r>
            <a:rPr lang="en-US" sz="2000" b="0" i="1" u="none" kern="1200" dirty="0" err="1"/>
            <a:t>Cosyfication</a:t>
          </a:r>
          <a:r>
            <a:rPr lang="en-US" sz="2000" b="0" i="1" u="none" kern="1200" dirty="0"/>
            <a:t>»)”</a:t>
          </a:r>
          <a:endParaRPr lang="en-US" sz="2000" kern="1200" dirty="0"/>
        </a:p>
        <a:p>
          <a:pPr marL="228600" lvl="1" indent="-228600" algn="l" defTabSz="889000">
            <a:lnSpc>
              <a:spcPct val="90000"/>
            </a:lnSpc>
            <a:spcBef>
              <a:spcPct val="0"/>
            </a:spcBef>
            <a:spcAft>
              <a:spcPct val="15000"/>
            </a:spcAft>
            <a:buChar char="••"/>
          </a:pPr>
          <a:r>
            <a:rPr lang="ru-RU" sz="2000" b="1" i="0" u="none" kern="1200" dirty="0" smtClean="0"/>
            <a:t>Илья </a:t>
          </a:r>
          <a:r>
            <a:rPr lang="ru-RU" sz="2000" b="1" i="0" u="none" kern="1200" dirty="0" err="1" smtClean="0"/>
            <a:t>Шабельников</a:t>
          </a:r>
          <a:r>
            <a:rPr lang="en-US" sz="2000" b="1" i="0" u="none" kern="1200" dirty="0" smtClean="0"/>
            <a:t>: </a:t>
          </a:r>
          <a:r>
            <a:rPr lang="en-US" sz="2000" b="0" i="1" u="none" kern="1200" dirty="0"/>
            <a:t>“Development of a platform for the composing of a professional trajectory using virtual reality technologies (on the example of «</a:t>
          </a:r>
          <a:r>
            <a:rPr lang="en-US" sz="2000" b="0" i="1" u="none" kern="1200" dirty="0" err="1"/>
            <a:t>Gradu</a:t>
          </a:r>
          <a:r>
            <a:rPr lang="en-US" sz="2000" b="0" i="1" u="none" kern="1200" dirty="0"/>
            <a:t> solutions» startup)”</a:t>
          </a:r>
          <a:endParaRPr lang="en-US" sz="2000" kern="1200" dirty="0"/>
        </a:p>
      </dsp:txBody>
      <dsp:txXfrm>
        <a:off x="0" y="1626489"/>
        <a:ext cx="5646198" cy="4878904"/>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430691C2-DE24-4DA3-8BAC-49178AAEAB36}" type="datetimeFigureOut">
              <a:rPr lang="en-US" smtClean="0"/>
              <a:t>11/29/2021</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1F90EDD0-2F21-4319-8F17-CF114D168890}" type="slidenum">
              <a:rPr lang="en-US" smtClean="0"/>
              <a:t>‹#›</a:t>
            </a:fld>
            <a:endParaRPr lang="en-US"/>
          </a:p>
        </p:txBody>
      </p:sp>
    </p:spTree>
    <p:extLst>
      <p:ext uri="{BB962C8B-B14F-4D97-AF65-F5344CB8AC3E}">
        <p14:creationId xmlns:p14="http://schemas.microsoft.com/office/powerpoint/2010/main" val="2496653502"/>
      </p:ext>
    </p:extLst>
  </p:cSld>
  <p:clrMap bg1="lt1" tx1="dk1" bg2="lt2" tx2="dk2" accent1="accent1" accent2="accent2" accent3="accent3" accent4="accent4" accent5="accent5" accent6="accent6" hlink="hlink" folHlink="folHlink"/>
  <p:notesStyle>
    <a:lvl1pPr marL="0" algn="l" defTabSz="913538" rtl="0" eaLnBrk="1" latinLnBrk="0" hangingPunct="1">
      <a:defRPr sz="1200" kern="1200">
        <a:solidFill>
          <a:schemeClr val="tx1"/>
        </a:solidFill>
        <a:latin typeface="+mn-lt"/>
        <a:ea typeface="+mn-ea"/>
        <a:cs typeface="+mn-cs"/>
      </a:defRPr>
    </a:lvl1pPr>
    <a:lvl2pPr marL="456747" algn="l" defTabSz="913538" rtl="0" eaLnBrk="1" latinLnBrk="0" hangingPunct="1">
      <a:defRPr sz="1200" kern="1200">
        <a:solidFill>
          <a:schemeClr val="tx1"/>
        </a:solidFill>
        <a:latin typeface="+mn-lt"/>
        <a:ea typeface="+mn-ea"/>
        <a:cs typeface="+mn-cs"/>
      </a:defRPr>
    </a:lvl2pPr>
    <a:lvl3pPr marL="913538" algn="l" defTabSz="913538" rtl="0" eaLnBrk="1" latinLnBrk="0" hangingPunct="1">
      <a:defRPr sz="1200" kern="1200">
        <a:solidFill>
          <a:schemeClr val="tx1"/>
        </a:solidFill>
        <a:latin typeface="+mn-lt"/>
        <a:ea typeface="+mn-ea"/>
        <a:cs typeface="+mn-cs"/>
      </a:defRPr>
    </a:lvl3pPr>
    <a:lvl4pPr marL="1370308" algn="l" defTabSz="913538" rtl="0" eaLnBrk="1" latinLnBrk="0" hangingPunct="1">
      <a:defRPr sz="1200" kern="1200">
        <a:solidFill>
          <a:schemeClr val="tx1"/>
        </a:solidFill>
        <a:latin typeface="+mn-lt"/>
        <a:ea typeface="+mn-ea"/>
        <a:cs typeface="+mn-cs"/>
      </a:defRPr>
    </a:lvl4pPr>
    <a:lvl5pPr marL="1827077" algn="l" defTabSz="913538" rtl="0" eaLnBrk="1" latinLnBrk="0" hangingPunct="1">
      <a:defRPr sz="1200" kern="1200">
        <a:solidFill>
          <a:schemeClr val="tx1"/>
        </a:solidFill>
        <a:latin typeface="+mn-lt"/>
        <a:ea typeface="+mn-ea"/>
        <a:cs typeface="+mn-cs"/>
      </a:defRPr>
    </a:lvl5pPr>
    <a:lvl6pPr marL="2283870" algn="l" defTabSz="913538" rtl="0" eaLnBrk="1" latinLnBrk="0" hangingPunct="1">
      <a:defRPr sz="1200" kern="1200">
        <a:solidFill>
          <a:schemeClr val="tx1"/>
        </a:solidFill>
        <a:latin typeface="+mn-lt"/>
        <a:ea typeface="+mn-ea"/>
        <a:cs typeface="+mn-cs"/>
      </a:defRPr>
    </a:lvl6pPr>
    <a:lvl7pPr marL="2740614" algn="l" defTabSz="913538" rtl="0" eaLnBrk="1" latinLnBrk="0" hangingPunct="1">
      <a:defRPr sz="1200" kern="1200">
        <a:solidFill>
          <a:schemeClr val="tx1"/>
        </a:solidFill>
        <a:latin typeface="+mn-lt"/>
        <a:ea typeface="+mn-ea"/>
        <a:cs typeface="+mn-cs"/>
      </a:defRPr>
    </a:lvl7pPr>
    <a:lvl8pPr marL="3197360" algn="l" defTabSz="913538" rtl="0" eaLnBrk="1" latinLnBrk="0" hangingPunct="1">
      <a:defRPr sz="1200" kern="1200">
        <a:solidFill>
          <a:schemeClr val="tx1"/>
        </a:solidFill>
        <a:latin typeface="+mn-lt"/>
        <a:ea typeface="+mn-ea"/>
        <a:cs typeface="+mn-cs"/>
      </a:defRPr>
    </a:lvl8pPr>
    <a:lvl9pPr marL="3654107" algn="l" defTabSz="91353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88900" y="744538"/>
            <a:ext cx="6619875" cy="3724275"/>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06ABCA0E-13E9-4951-8C65-B391251EBB60}" type="slidenum">
              <a:rPr lang="ru-RU" smtClean="0">
                <a:solidFill>
                  <a:prstClr val="black"/>
                </a:solidFill>
              </a:rPr>
              <a:pPr>
                <a:defRPr/>
              </a:pPr>
              <a:t>5</a:t>
            </a:fld>
            <a:endParaRPr lang="ru-RU">
              <a:solidFill>
                <a:prstClr val="black"/>
              </a:solidFill>
            </a:endParaRPr>
          </a:p>
        </p:txBody>
      </p:sp>
    </p:spTree>
    <p:extLst>
      <p:ext uri="{BB962C8B-B14F-4D97-AF65-F5344CB8AC3E}">
        <p14:creationId xmlns:p14="http://schemas.microsoft.com/office/powerpoint/2010/main" val="13630851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88900" y="744538"/>
            <a:ext cx="6619875" cy="3724275"/>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06ABCA0E-13E9-4951-8C65-B391251EBB60}" type="slidenum">
              <a:rPr lang="ru-RU" smtClean="0">
                <a:solidFill>
                  <a:prstClr val="black"/>
                </a:solidFill>
              </a:rPr>
              <a:pPr>
                <a:defRPr/>
              </a:pPr>
              <a:t>19</a:t>
            </a:fld>
            <a:endParaRPr lang="ru-RU">
              <a:solidFill>
                <a:prstClr val="black"/>
              </a:solidFill>
            </a:endParaRPr>
          </a:p>
        </p:txBody>
      </p:sp>
    </p:spTree>
    <p:extLst>
      <p:ext uri="{BB962C8B-B14F-4D97-AF65-F5344CB8AC3E}">
        <p14:creationId xmlns:p14="http://schemas.microsoft.com/office/powerpoint/2010/main" val="1363085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c0d30641e3_0_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c0d30641e3_0_5: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9447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88900" y="744538"/>
            <a:ext cx="6619875" cy="3724275"/>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06ABCA0E-13E9-4951-8C65-B391251EBB60}" type="slidenum">
              <a:rPr lang="ru-RU" smtClean="0">
                <a:solidFill>
                  <a:prstClr val="black"/>
                </a:solidFill>
              </a:rPr>
              <a:pPr>
                <a:defRPr/>
              </a:pPr>
              <a:t>6</a:t>
            </a:fld>
            <a:endParaRPr lang="ru-RU">
              <a:solidFill>
                <a:prstClr val="black"/>
              </a:solidFill>
            </a:endParaRPr>
          </a:p>
        </p:txBody>
      </p:sp>
    </p:spTree>
    <p:extLst>
      <p:ext uri="{BB962C8B-B14F-4D97-AF65-F5344CB8AC3E}">
        <p14:creationId xmlns:p14="http://schemas.microsoft.com/office/powerpoint/2010/main" val="3322904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c0d30641e3_0_5:notes"/>
          <p:cNvSpPr>
            <a:spLocks noGrp="1" noRot="1" noChangeAspect="1"/>
          </p:cNvSpPr>
          <p:nvPr>
            <p:ph type="sldImg" idx="2"/>
          </p:nvPr>
        </p:nvSpPr>
        <p:spPr>
          <a:xfrm>
            <a:off x="88900"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c0d30641e3_0_5: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90228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c0d30641e3_0_5:notes"/>
          <p:cNvSpPr>
            <a:spLocks noGrp="1" noRot="1" noChangeAspect="1"/>
          </p:cNvSpPr>
          <p:nvPr>
            <p:ph type="sldImg" idx="2"/>
          </p:nvPr>
        </p:nvSpPr>
        <p:spPr>
          <a:xfrm>
            <a:off x="88900"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c0d30641e3_0_5: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76311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88900" y="744538"/>
            <a:ext cx="6619875" cy="3724275"/>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06ABCA0E-13E9-4951-8C65-B391251EBB60}" type="slidenum">
              <a:rPr lang="ru-RU" smtClean="0">
                <a:solidFill>
                  <a:prstClr val="black"/>
                </a:solidFill>
              </a:rPr>
              <a:pPr>
                <a:defRPr/>
              </a:pPr>
              <a:t>12</a:t>
            </a:fld>
            <a:endParaRPr lang="ru-RU">
              <a:solidFill>
                <a:prstClr val="black"/>
              </a:solidFill>
            </a:endParaRPr>
          </a:p>
        </p:txBody>
      </p:sp>
    </p:spTree>
    <p:extLst>
      <p:ext uri="{BB962C8B-B14F-4D97-AF65-F5344CB8AC3E}">
        <p14:creationId xmlns:p14="http://schemas.microsoft.com/office/powerpoint/2010/main" val="3322904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c0d30641e3_0_5:notes"/>
          <p:cNvSpPr>
            <a:spLocks noGrp="1" noRot="1" noChangeAspect="1"/>
          </p:cNvSpPr>
          <p:nvPr>
            <p:ph type="sldImg" idx="2"/>
          </p:nvPr>
        </p:nvSpPr>
        <p:spPr>
          <a:xfrm>
            <a:off x="88900"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c0d30641e3_0_5: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90228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c0d30641e3_0_5:notes"/>
          <p:cNvSpPr>
            <a:spLocks noGrp="1" noRot="1" noChangeAspect="1"/>
          </p:cNvSpPr>
          <p:nvPr>
            <p:ph type="sldImg" idx="2"/>
          </p:nvPr>
        </p:nvSpPr>
        <p:spPr>
          <a:xfrm>
            <a:off x="88900"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c0d30641e3_0_5: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90228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c0d30641e3_0_5:notes"/>
          <p:cNvSpPr>
            <a:spLocks noGrp="1" noRot="1" noChangeAspect="1"/>
          </p:cNvSpPr>
          <p:nvPr>
            <p:ph type="sldImg" idx="2"/>
          </p:nvPr>
        </p:nvSpPr>
        <p:spPr>
          <a:xfrm>
            <a:off x="88900"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c0d30641e3_0_5: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90228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 name="Google Shape;5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7"/>
            <a:ext cx="9144000" cy="1655763"/>
          </a:xfrm>
        </p:spPr>
        <p:txBody>
          <a:bodyPr/>
          <a:lstStyle>
            <a:lvl1pPr marL="0" indent="0" algn="ctr">
              <a:buNone/>
              <a:defRPr sz="2400"/>
            </a:lvl1pPr>
            <a:lvl2pPr marL="456747" indent="0" algn="ctr">
              <a:buNone/>
              <a:defRPr sz="2000"/>
            </a:lvl2pPr>
            <a:lvl3pPr marL="913538" indent="0" algn="ctr">
              <a:buNone/>
              <a:defRPr sz="1900"/>
            </a:lvl3pPr>
            <a:lvl4pPr marL="1370308" indent="0" algn="ctr">
              <a:buNone/>
              <a:defRPr sz="1600"/>
            </a:lvl4pPr>
            <a:lvl5pPr marL="1827077" indent="0" algn="ctr">
              <a:buNone/>
              <a:defRPr sz="1600"/>
            </a:lvl5pPr>
            <a:lvl6pPr marL="2283870" indent="0" algn="ctr">
              <a:buNone/>
              <a:defRPr sz="1600"/>
            </a:lvl6pPr>
            <a:lvl7pPr marL="2740614" indent="0" algn="ctr">
              <a:buNone/>
              <a:defRPr sz="1600"/>
            </a:lvl7pPr>
            <a:lvl8pPr marL="3197360" indent="0" algn="ctr">
              <a:buNone/>
              <a:defRPr sz="1600"/>
            </a:lvl8pPr>
            <a:lvl9pPr marL="3654107"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BEA43E75-42BD-445B-AD72-40A2449A1571}" type="datetimeFigureOut">
              <a:rPr lang="ru-RU" smtClean="0"/>
              <a:t>29.11.2021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4DD8CD-B656-4EA0-9121-678339C6FD2A}" type="slidenum">
              <a:rPr lang="ru-RU" smtClean="0"/>
              <a:t>‹#›</a:t>
            </a:fld>
            <a:endParaRPr lang="ru-RU"/>
          </a:p>
        </p:txBody>
      </p:sp>
    </p:spTree>
    <p:extLst>
      <p:ext uri="{BB962C8B-B14F-4D97-AF65-F5344CB8AC3E}">
        <p14:creationId xmlns:p14="http://schemas.microsoft.com/office/powerpoint/2010/main" val="419463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EA43E75-42BD-445B-AD72-40A2449A1571}" type="datetimeFigureOut">
              <a:rPr lang="ru-RU" smtClean="0"/>
              <a:t>29.11.2021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4DD8CD-B656-4EA0-9121-678339C6FD2A}" type="slidenum">
              <a:rPr lang="ru-RU" smtClean="0"/>
              <a:t>‹#›</a:t>
            </a:fld>
            <a:endParaRPr lang="ru-RU"/>
          </a:p>
        </p:txBody>
      </p:sp>
    </p:spTree>
    <p:extLst>
      <p:ext uri="{BB962C8B-B14F-4D97-AF65-F5344CB8AC3E}">
        <p14:creationId xmlns:p14="http://schemas.microsoft.com/office/powerpoint/2010/main" val="2741850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2" y="365175"/>
            <a:ext cx="2628900" cy="5811839"/>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3" y="365175"/>
            <a:ext cx="7734300" cy="581183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EA43E75-42BD-445B-AD72-40A2449A1571}" type="datetimeFigureOut">
              <a:rPr lang="ru-RU" smtClean="0"/>
              <a:t>29.11.2021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4DD8CD-B656-4EA0-9121-678339C6FD2A}" type="slidenum">
              <a:rPr lang="ru-RU" smtClean="0"/>
              <a:t>‹#›</a:t>
            </a:fld>
            <a:endParaRPr lang="ru-RU"/>
          </a:p>
        </p:txBody>
      </p:sp>
    </p:spTree>
    <p:extLst>
      <p:ext uri="{BB962C8B-B14F-4D97-AF65-F5344CB8AC3E}">
        <p14:creationId xmlns:p14="http://schemas.microsoft.com/office/powerpoint/2010/main" val="844716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7"/>
            <a:ext cx="9144000" cy="1655763"/>
          </a:xfrm>
        </p:spPr>
        <p:txBody>
          <a:bodyPr/>
          <a:lstStyle>
            <a:lvl1pPr marL="0" indent="0" algn="ctr">
              <a:buNone/>
              <a:defRPr sz="2400"/>
            </a:lvl1pPr>
            <a:lvl2pPr marL="456747" indent="0" algn="ctr">
              <a:buNone/>
              <a:defRPr sz="2000"/>
            </a:lvl2pPr>
            <a:lvl3pPr marL="913538" indent="0" algn="ctr">
              <a:buNone/>
              <a:defRPr sz="1900"/>
            </a:lvl3pPr>
            <a:lvl4pPr marL="1370308" indent="0" algn="ctr">
              <a:buNone/>
              <a:defRPr sz="1600"/>
            </a:lvl4pPr>
            <a:lvl5pPr marL="1827077" indent="0" algn="ctr">
              <a:buNone/>
              <a:defRPr sz="1600"/>
            </a:lvl5pPr>
            <a:lvl6pPr marL="2283870" indent="0" algn="ctr">
              <a:buNone/>
              <a:defRPr sz="1600"/>
            </a:lvl6pPr>
            <a:lvl7pPr marL="2740614" indent="0" algn="ctr">
              <a:buNone/>
              <a:defRPr sz="1600"/>
            </a:lvl7pPr>
            <a:lvl8pPr marL="3197360" indent="0" algn="ctr">
              <a:buNone/>
              <a:defRPr sz="1600"/>
            </a:lvl8pPr>
            <a:lvl9pPr marL="3654107"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BEA43E75-42BD-445B-AD72-40A2449A1571}" type="datetimeFigureOut">
              <a:rPr lang="ru-RU" smtClean="0">
                <a:solidFill>
                  <a:prstClr val="black">
                    <a:tint val="75000"/>
                  </a:prstClr>
                </a:solidFill>
              </a:rPr>
              <a:pPr/>
              <a:t>29.11.2021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B4DD8CD-B656-4EA0-9121-678339C6FD2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910522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EA43E75-42BD-445B-AD72-40A2449A1571}" type="datetimeFigureOut">
              <a:rPr lang="ru-RU" smtClean="0">
                <a:solidFill>
                  <a:prstClr val="black">
                    <a:tint val="75000"/>
                  </a:prstClr>
                </a:solidFill>
              </a:rPr>
              <a:pPr/>
              <a:t>29.11.2021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B4DD8CD-B656-4EA0-9121-678339C6FD2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304711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1" y="1709789"/>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6747" indent="0">
              <a:buNone/>
              <a:defRPr sz="2000">
                <a:solidFill>
                  <a:schemeClr val="tx1">
                    <a:tint val="75000"/>
                  </a:schemeClr>
                </a:solidFill>
              </a:defRPr>
            </a:lvl2pPr>
            <a:lvl3pPr marL="913538" indent="0">
              <a:buNone/>
              <a:defRPr sz="1900">
                <a:solidFill>
                  <a:schemeClr val="tx1">
                    <a:tint val="75000"/>
                  </a:schemeClr>
                </a:solidFill>
              </a:defRPr>
            </a:lvl3pPr>
            <a:lvl4pPr marL="1370308" indent="0">
              <a:buNone/>
              <a:defRPr sz="1600">
                <a:solidFill>
                  <a:schemeClr val="tx1">
                    <a:tint val="75000"/>
                  </a:schemeClr>
                </a:solidFill>
              </a:defRPr>
            </a:lvl4pPr>
            <a:lvl5pPr marL="1827077" indent="0">
              <a:buNone/>
              <a:defRPr sz="1600">
                <a:solidFill>
                  <a:schemeClr val="tx1">
                    <a:tint val="75000"/>
                  </a:schemeClr>
                </a:solidFill>
              </a:defRPr>
            </a:lvl5pPr>
            <a:lvl6pPr marL="2283870" indent="0">
              <a:buNone/>
              <a:defRPr sz="1600">
                <a:solidFill>
                  <a:schemeClr val="tx1">
                    <a:tint val="75000"/>
                  </a:schemeClr>
                </a:solidFill>
              </a:defRPr>
            </a:lvl6pPr>
            <a:lvl7pPr marL="2740614" indent="0">
              <a:buNone/>
              <a:defRPr sz="1600">
                <a:solidFill>
                  <a:schemeClr val="tx1">
                    <a:tint val="75000"/>
                  </a:schemeClr>
                </a:solidFill>
              </a:defRPr>
            </a:lvl7pPr>
            <a:lvl8pPr marL="3197360" indent="0">
              <a:buNone/>
              <a:defRPr sz="1600">
                <a:solidFill>
                  <a:schemeClr val="tx1">
                    <a:tint val="75000"/>
                  </a:schemeClr>
                </a:solidFill>
              </a:defRPr>
            </a:lvl8pPr>
            <a:lvl9pPr marL="3654107"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EA43E75-42BD-445B-AD72-40A2449A1571}" type="datetimeFigureOut">
              <a:rPr lang="ru-RU" smtClean="0">
                <a:solidFill>
                  <a:prstClr val="black">
                    <a:tint val="75000"/>
                  </a:prstClr>
                </a:solidFill>
              </a:rPr>
              <a:pPr/>
              <a:t>29.11.2021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B4DD8CD-B656-4EA0-9121-678339C6FD2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83515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EA43E75-42BD-445B-AD72-40A2449A1571}" type="datetimeFigureOut">
              <a:rPr lang="ru-RU" smtClean="0">
                <a:solidFill>
                  <a:prstClr val="black">
                    <a:tint val="75000"/>
                  </a:prstClr>
                </a:solidFill>
              </a:rPr>
              <a:pPr/>
              <a:t>29.11.2021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B4DD8CD-B656-4EA0-9121-678339C6FD2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768893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9" y="1681163"/>
            <a:ext cx="5157787" cy="823912"/>
          </a:xfrm>
        </p:spPr>
        <p:txBody>
          <a:bodyPr anchor="b"/>
          <a:lstStyle>
            <a:lvl1pPr marL="0" indent="0">
              <a:buNone/>
              <a:defRPr sz="2400" b="1"/>
            </a:lvl1pPr>
            <a:lvl2pPr marL="456747" indent="0">
              <a:buNone/>
              <a:defRPr sz="2000" b="1"/>
            </a:lvl2pPr>
            <a:lvl3pPr marL="913538" indent="0">
              <a:buNone/>
              <a:defRPr sz="1900" b="1"/>
            </a:lvl3pPr>
            <a:lvl4pPr marL="1370308" indent="0">
              <a:buNone/>
              <a:defRPr sz="1600" b="1"/>
            </a:lvl4pPr>
            <a:lvl5pPr marL="1827077" indent="0">
              <a:buNone/>
              <a:defRPr sz="1600" b="1"/>
            </a:lvl5pPr>
            <a:lvl6pPr marL="2283870" indent="0">
              <a:buNone/>
              <a:defRPr sz="1600" b="1"/>
            </a:lvl6pPr>
            <a:lvl7pPr marL="2740614" indent="0">
              <a:buNone/>
              <a:defRPr sz="1600" b="1"/>
            </a:lvl7pPr>
            <a:lvl8pPr marL="3197360" indent="0">
              <a:buNone/>
              <a:defRPr sz="1600" b="1"/>
            </a:lvl8pPr>
            <a:lvl9pPr marL="3654107" indent="0">
              <a:buNone/>
              <a:defRPr sz="1600" b="1"/>
            </a:lvl9pPr>
          </a:lstStyle>
          <a:p>
            <a:pPr lvl="0"/>
            <a:r>
              <a:rPr lang="ru-RU"/>
              <a:t>Образец текста</a:t>
            </a:r>
          </a:p>
        </p:txBody>
      </p:sp>
      <p:sp>
        <p:nvSpPr>
          <p:cNvPr id="4" name="Объект 3"/>
          <p:cNvSpPr>
            <a:spLocks noGrp="1"/>
          </p:cNvSpPr>
          <p:nvPr>
            <p:ph sz="half" idx="2"/>
          </p:nvPr>
        </p:nvSpPr>
        <p:spPr>
          <a:xfrm>
            <a:off x="839789"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3" y="1681163"/>
            <a:ext cx="5183188" cy="823912"/>
          </a:xfrm>
        </p:spPr>
        <p:txBody>
          <a:bodyPr anchor="b"/>
          <a:lstStyle>
            <a:lvl1pPr marL="0" indent="0">
              <a:buNone/>
              <a:defRPr sz="2400" b="1"/>
            </a:lvl1pPr>
            <a:lvl2pPr marL="456747" indent="0">
              <a:buNone/>
              <a:defRPr sz="2000" b="1"/>
            </a:lvl2pPr>
            <a:lvl3pPr marL="913538" indent="0">
              <a:buNone/>
              <a:defRPr sz="1900" b="1"/>
            </a:lvl3pPr>
            <a:lvl4pPr marL="1370308" indent="0">
              <a:buNone/>
              <a:defRPr sz="1600" b="1"/>
            </a:lvl4pPr>
            <a:lvl5pPr marL="1827077" indent="0">
              <a:buNone/>
              <a:defRPr sz="1600" b="1"/>
            </a:lvl5pPr>
            <a:lvl6pPr marL="2283870" indent="0">
              <a:buNone/>
              <a:defRPr sz="1600" b="1"/>
            </a:lvl6pPr>
            <a:lvl7pPr marL="2740614" indent="0">
              <a:buNone/>
              <a:defRPr sz="1600" b="1"/>
            </a:lvl7pPr>
            <a:lvl8pPr marL="3197360" indent="0">
              <a:buNone/>
              <a:defRPr sz="1600" b="1"/>
            </a:lvl8pPr>
            <a:lvl9pPr marL="3654107" indent="0">
              <a:buNone/>
              <a:defRPr sz="1600" b="1"/>
            </a:lvl9pPr>
          </a:lstStyle>
          <a:p>
            <a:pPr lvl="0"/>
            <a:r>
              <a:rPr lang="ru-RU"/>
              <a:t>Образец текста</a:t>
            </a:r>
          </a:p>
        </p:txBody>
      </p:sp>
      <p:sp>
        <p:nvSpPr>
          <p:cNvPr id="6" name="Объект 5"/>
          <p:cNvSpPr>
            <a:spLocks noGrp="1"/>
          </p:cNvSpPr>
          <p:nvPr>
            <p:ph sz="quarter" idx="4"/>
          </p:nvPr>
        </p:nvSpPr>
        <p:spPr>
          <a:xfrm>
            <a:off x="6172203"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EA43E75-42BD-445B-AD72-40A2449A1571}" type="datetimeFigureOut">
              <a:rPr lang="ru-RU" smtClean="0">
                <a:solidFill>
                  <a:prstClr val="black">
                    <a:tint val="75000"/>
                  </a:prstClr>
                </a:solidFill>
              </a:rPr>
              <a:pPr/>
              <a:t>29.11.2021</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8B4DD8CD-B656-4EA0-9121-678339C6FD2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756491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EA43E75-42BD-445B-AD72-40A2449A1571}" type="datetimeFigureOut">
              <a:rPr lang="ru-RU" smtClean="0">
                <a:solidFill>
                  <a:prstClr val="black">
                    <a:tint val="75000"/>
                  </a:prstClr>
                </a:solidFill>
              </a:rPr>
              <a:pPr/>
              <a:t>29.11.2021</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8B4DD8CD-B656-4EA0-9121-678339C6FD2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008823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EA43E75-42BD-445B-AD72-40A2449A1571}" type="datetimeFigureOut">
              <a:rPr lang="ru-RU" smtClean="0">
                <a:solidFill>
                  <a:prstClr val="black">
                    <a:tint val="75000"/>
                  </a:prstClr>
                </a:solidFill>
              </a:rPr>
              <a:pPr/>
              <a:t>29.11.2021</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8B4DD8CD-B656-4EA0-9121-678339C6FD2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835948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7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3"/>
            <a:ext cx="3932237" cy="3811588"/>
          </a:xfrm>
        </p:spPr>
        <p:txBody>
          <a:bodyPr/>
          <a:lstStyle>
            <a:lvl1pPr marL="0" indent="0">
              <a:buNone/>
              <a:defRPr sz="1600"/>
            </a:lvl1pPr>
            <a:lvl2pPr marL="456747" indent="0">
              <a:buNone/>
              <a:defRPr sz="1500"/>
            </a:lvl2pPr>
            <a:lvl3pPr marL="913538" indent="0">
              <a:buNone/>
              <a:defRPr sz="1200"/>
            </a:lvl3pPr>
            <a:lvl4pPr marL="1370308" indent="0">
              <a:buNone/>
              <a:defRPr sz="1100"/>
            </a:lvl4pPr>
            <a:lvl5pPr marL="1827077" indent="0">
              <a:buNone/>
              <a:defRPr sz="1100"/>
            </a:lvl5pPr>
            <a:lvl6pPr marL="2283870" indent="0">
              <a:buNone/>
              <a:defRPr sz="1100"/>
            </a:lvl6pPr>
            <a:lvl7pPr marL="2740614" indent="0">
              <a:buNone/>
              <a:defRPr sz="1100"/>
            </a:lvl7pPr>
            <a:lvl8pPr marL="3197360" indent="0">
              <a:buNone/>
              <a:defRPr sz="1100"/>
            </a:lvl8pPr>
            <a:lvl9pPr marL="3654107" indent="0">
              <a:buNone/>
              <a:defRPr sz="1100"/>
            </a:lvl9pPr>
          </a:lstStyle>
          <a:p>
            <a:pPr lvl="0"/>
            <a:r>
              <a:rPr lang="ru-RU"/>
              <a:t>Образец текста</a:t>
            </a:r>
          </a:p>
        </p:txBody>
      </p:sp>
      <p:sp>
        <p:nvSpPr>
          <p:cNvPr id="5" name="Дата 4"/>
          <p:cNvSpPr>
            <a:spLocks noGrp="1"/>
          </p:cNvSpPr>
          <p:nvPr>
            <p:ph type="dt" sz="half" idx="10"/>
          </p:nvPr>
        </p:nvSpPr>
        <p:spPr/>
        <p:txBody>
          <a:bodyPr/>
          <a:lstStyle/>
          <a:p>
            <a:fld id="{BEA43E75-42BD-445B-AD72-40A2449A1571}" type="datetimeFigureOut">
              <a:rPr lang="ru-RU" smtClean="0">
                <a:solidFill>
                  <a:prstClr val="black">
                    <a:tint val="75000"/>
                  </a:prstClr>
                </a:solidFill>
              </a:rPr>
              <a:pPr/>
              <a:t>29.11.2021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B4DD8CD-B656-4EA0-9121-678339C6FD2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05295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EA43E75-42BD-445B-AD72-40A2449A1571}" type="datetimeFigureOut">
              <a:rPr lang="ru-RU" smtClean="0"/>
              <a:t>29.11.2021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4DD8CD-B656-4EA0-9121-678339C6FD2A}" type="slidenum">
              <a:rPr lang="ru-RU" smtClean="0"/>
              <a:t>‹#›</a:t>
            </a:fld>
            <a:endParaRPr lang="ru-RU"/>
          </a:p>
        </p:txBody>
      </p:sp>
    </p:spTree>
    <p:extLst>
      <p:ext uri="{BB962C8B-B14F-4D97-AF65-F5344CB8AC3E}">
        <p14:creationId xmlns:p14="http://schemas.microsoft.com/office/powerpoint/2010/main" val="41784564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76"/>
            <a:ext cx="6172200" cy="4873625"/>
          </a:xfrm>
        </p:spPr>
        <p:txBody>
          <a:bodyPr/>
          <a:lstStyle>
            <a:lvl1pPr marL="0" indent="0">
              <a:buNone/>
              <a:defRPr sz="3200"/>
            </a:lvl1pPr>
            <a:lvl2pPr marL="456747" indent="0">
              <a:buNone/>
              <a:defRPr sz="2800"/>
            </a:lvl2pPr>
            <a:lvl3pPr marL="913538" indent="0">
              <a:buNone/>
              <a:defRPr sz="2400"/>
            </a:lvl3pPr>
            <a:lvl4pPr marL="1370308" indent="0">
              <a:buNone/>
              <a:defRPr sz="2000"/>
            </a:lvl4pPr>
            <a:lvl5pPr marL="1827077" indent="0">
              <a:buNone/>
              <a:defRPr sz="2000"/>
            </a:lvl5pPr>
            <a:lvl6pPr marL="2283870" indent="0">
              <a:buNone/>
              <a:defRPr sz="2000"/>
            </a:lvl6pPr>
            <a:lvl7pPr marL="2740614" indent="0">
              <a:buNone/>
              <a:defRPr sz="2000"/>
            </a:lvl7pPr>
            <a:lvl8pPr marL="3197360" indent="0">
              <a:buNone/>
              <a:defRPr sz="2000"/>
            </a:lvl8pPr>
            <a:lvl9pPr marL="3654107" indent="0">
              <a:buNone/>
              <a:defRPr sz="2000"/>
            </a:lvl9pPr>
          </a:lstStyle>
          <a:p>
            <a:endParaRPr lang="ru-RU"/>
          </a:p>
        </p:txBody>
      </p:sp>
      <p:sp>
        <p:nvSpPr>
          <p:cNvPr id="4" name="Текст 3"/>
          <p:cNvSpPr>
            <a:spLocks noGrp="1"/>
          </p:cNvSpPr>
          <p:nvPr>
            <p:ph type="body" sz="half" idx="2"/>
          </p:nvPr>
        </p:nvSpPr>
        <p:spPr>
          <a:xfrm>
            <a:off x="839788" y="2057403"/>
            <a:ext cx="3932237" cy="3811588"/>
          </a:xfrm>
        </p:spPr>
        <p:txBody>
          <a:bodyPr/>
          <a:lstStyle>
            <a:lvl1pPr marL="0" indent="0">
              <a:buNone/>
              <a:defRPr sz="1600"/>
            </a:lvl1pPr>
            <a:lvl2pPr marL="456747" indent="0">
              <a:buNone/>
              <a:defRPr sz="1500"/>
            </a:lvl2pPr>
            <a:lvl3pPr marL="913538" indent="0">
              <a:buNone/>
              <a:defRPr sz="1200"/>
            </a:lvl3pPr>
            <a:lvl4pPr marL="1370308" indent="0">
              <a:buNone/>
              <a:defRPr sz="1100"/>
            </a:lvl4pPr>
            <a:lvl5pPr marL="1827077" indent="0">
              <a:buNone/>
              <a:defRPr sz="1100"/>
            </a:lvl5pPr>
            <a:lvl6pPr marL="2283870" indent="0">
              <a:buNone/>
              <a:defRPr sz="1100"/>
            </a:lvl6pPr>
            <a:lvl7pPr marL="2740614" indent="0">
              <a:buNone/>
              <a:defRPr sz="1100"/>
            </a:lvl7pPr>
            <a:lvl8pPr marL="3197360" indent="0">
              <a:buNone/>
              <a:defRPr sz="1100"/>
            </a:lvl8pPr>
            <a:lvl9pPr marL="3654107" indent="0">
              <a:buNone/>
              <a:defRPr sz="1100"/>
            </a:lvl9pPr>
          </a:lstStyle>
          <a:p>
            <a:pPr lvl="0"/>
            <a:r>
              <a:rPr lang="ru-RU"/>
              <a:t>Образец текста</a:t>
            </a:r>
          </a:p>
        </p:txBody>
      </p:sp>
      <p:sp>
        <p:nvSpPr>
          <p:cNvPr id="5" name="Дата 4"/>
          <p:cNvSpPr>
            <a:spLocks noGrp="1"/>
          </p:cNvSpPr>
          <p:nvPr>
            <p:ph type="dt" sz="half" idx="10"/>
          </p:nvPr>
        </p:nvSpPr>
        <p:spPr/>
        <p:txBody>
          <a:bodyPr/>
          <a:lstStyle/>
          <a:p>
            <a:fld id="{BEA43E75-42BD-445B-AD72-40A2449A1571}" type="datetimeFigureOut">
              <a:rPr lang="ru-RU" smtClean="0">
                <a:solidFill>
                  <a:prstClr val="black">
                    <a:tint val="75000"/>
                  </a:prstClr>
                </a:solidFill>
              </a:rPr>
              <a:pPr/>
              <a:t>29.11.2021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B4DD8CD-B656-4EA0-9121-678339C6FD2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781341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EA43E75-42BD-445B-AD72-40A2449A1571}" type="datetimeFigureOut">
              <a:rPr lang="ru-RU" smtClean="0">
                <a:solidFill>
                  <a:prstClr val="black">
                    <a:tint val="75000"/>
                  </a:prstClr>
                </a:solidFill>
              </a:rPr>
              <a:pPr/>
              <a:t>29.11.2021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B4DD8CD-B656-4EA0-9121-678339C6FD2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324473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2" y="365175"/>
            <a:ext cx="2628900" cy="5811839"/>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3" y="365175"/>
            <a:ext cx="7734300" cy="581183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EA43E75-42BD-445B-AD72-40A2449A1571}" type="datetimeFigureOut">
              <a:rPr lang="ru-RU" smtClean="0">
                <a:solidFill>
                  <a:prstClr val="black">
                    <a:tint val="75000"/>
                  </a:prstClr>
                </a:solidFill>
              </a:rPr>
              <a:pPr/>
              <a:t>29.11.2021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B4DD8CD-B656-4EA0-9121-678339C6FD2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488155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19" name="Google Shape;19;geb3cc69bcf_0_58"/>
          <p:cNvSpPr txBox="1">
            <a:spLocks noGrp="1"/>
          </p:cNvSpPr>
          <p:nvPr>
            <p:ph type="title"/>
          </p:nvPr>
        </p:nvSpPr>
        <p:spPr>
          <a:xfrm>
            <a:off x="415600" y="593367"/>
            <a:ext cx="11360800" cy="763600"/>
          </a:xfrm>
          <a:prstGeom prst="rect">
            <a:avLst/>
          </a:prstGeom>
        </p:spPr>
        <p:txBody>
          <a:bodyPr spcFirstLastPara="1" wrap="square" lIns="91348" tIns="91348" rIns="91348" bIns="91348"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geb3cc69bcf_0_58"/>
          <p:cNvSpPr txBox="1">
            <a:spLocks noGrp="1"/>
          </p:cNvSpPr>
          <p:nvPr>
            <p:ph type="body" idx="1"/>
          </p:nvPr>
        </p:nvSpPr>
        <p:spPr>
          <a:xfrm>
            <a:off x="415600" y="1536633"/>
            <a:ext cx="11360800" cy="4555200"/>
          </a:xfrm>
          <a:prstGeom prst="rect">
            <a:avLst/>
          </a:prstGeom>
        </p:spPr>
        <p:txBody>
          <a:bodyPr spcFirstLastPara="1" wrap="square" lIns="91348" tIns="91348" rIns="91348" bIns="91348" anchor="t" anchorCtr="0">
            <a:normAutofit/>
          </a:bodyPr>
          <a:lstStyle>
            <a:lvl1pPr marL="608979" lvl="0" indent="-456735">
              <a:spcBef>
                <a:spcPts val="0"/>
              </a:spcBef>
              <a:spcAft>
                <a:spcPts val="0"/>
              </a:spcAft>
              <a:buSzPts val="1800"/>
              <a:buChar char="●"/>
              <a:defRPr/>
            </a:lvl1pPr>
            <a:lvl2pPr marL="1218030" lvl="1" indent="-422917">
              <a:spcBef>
                <a:spcPts val="0"/>
              </a:spcBef>
              <a:spcAft>
                <a:spcPts val="0"/>
              </a:spcAft>
              <a:buSzPts val="1400"/>
              <a:buChar char="○"/>
              <a:defRPr/>
            </a:lvl2pPr>
            <a:lvl3pPr marL="1827032" lvl="2" indent="-422917">
              <a:spcBef>
                <a:spcPts val="0"/>
              </a:spcBef>
              <a:spcAft>
                <a:spcPts val="0"/>
              </a:spcAft>
              <a:buSzPts val="1400"/>
              <a:buChar char="■"/>
              <a:defRPr/>
            </a:lvl3pPr>
            <a:lvl4pPr marL="2436058" lvl="3" indent="-422917">
              <a:spcBef>
                <a:spcPts val="0"/>
              </a:spcBef>
              <a:spcAft>
                <a:spcPts val="0"/>
              </a:spcAft>
              <a:buSzPts val="1400"/>
              <a:buChar char="●"/>
              <a:defRPr/>
            </a:lvl4pPr>
            <a:lvl5pPr marL="3045036" lvl="4" indent="-422917">
              <a:spcBef>
                <a:spcPts val="0"/>
              </a:spcBef>
              <a:spcAft>
                <a:spcPts val="0"/>
              </a:spcAft>
              <a:buSzPts val="1400"/>
              <a:buChar char="○"/>
              <a:defRPr/>
            </a:lvl5pPr>
            <a:lvl6pPr marL="3654015" lvl="5" indent="-422917">
              <a:spcBef>
                <a:spcPts val="0"/>
              </a:spcBef>
              <a:spcAft>
                <a:spcPts val="0"/>
              </a:spcAft>
              <a:buSzPts val="1400"/>
              <a:buChar char="■"/>
              <a:defRPr/>
            </a:lvl6pPr>
            <a:lvl7pPr marL="4263040" lvl="6" indent="-422917">
              <a:spcBef>
                <a:spcPts val="0"/>
              </a:spcBef>
              <a:spcAft>
                <a:spcPts val="0"/>
              </a:spcAft>
              <a:buSzPts val="1400"/>
              <a:buChar char="●"/>
              <a:defRPr/>
            </a:lvl7pPr>
            <a:lvl8pPr marL="4872049" lvl="7" indent="-422917">
              <a:spcBef>
                <a:spcPts val="0"/>
              </a:spcBef>
              <a:spcAft>
                <a:spcPts val="0"/>
              </a:spcAft>
              <a:buSzPts val="1400"/>
              <a:buChar char="○"/>
              <a:defRPr/>
            </a:lvl8pPr>
            <a:lvl9pPr marL="5481094" lvl="8" indent="-422917">
              <a:spcBef>
                <a:spcPts val="0"/>
              </a:spcBef>
              <a:spcAft>
                <a:spcPts val="0"/>
              </a:spcAft>
              <a:buSzPts val="1400"/>
              <a:buChar char="■"/>
              <a:defRPr/>
            </a:lvl9pPr>
          </a:lstStyle>
          <a:p>
            <a:endParaRPr/>
          </a:p>
        </p:txBody>
      </p:sp>
      <p:sp>
        <p:nvSpPr>
          <p:cNvPr id="21" name="Google Shape;21;geb3cc69bcf_0_58"/>
          <p:cNvSpPr txBox="1">
            <a:spLocks noGrp="1"/>
          </p:cNvSpPr>
          <p:nvPr>
            <p:ph type="sldNum" idx="12"/>
          </p:nvPr>
        </p:nvSpPr>
        <p:spPr>
          <a:xfrm>
            <a:off x="11296611" y="6217623"/>
            <a:ext cx="731600" cy="524800"/>
          </a:xfrm>
          <a:prstGeom prst="rect">
            <a:avLst/>
          </a:prstGeom>
        </p:spPr>
        <p:txBody>
          <a:bodyPr spcFirstLastPara="1" wrap="square" lIns="91348" tIns="91348" rIns="91348" bIns="91348" anchor="ctr" anchorCtr="0">
            <a:normAutofit/>
          </a:bodyPr>
          <a:lstStyle>
            <a:lvl1pPr lvl="0">
              <a:buNone/>
              <a:defRPr>
                <a:latin typeface="Rubik"/>
                <a:ea typeface="Rubik"/>
                <a:cs typeface="Rubik"/>
                <a:sym typeface="Rubik"/>
              </a:defRPr>
            </a:lvl1pPr>
            <a:lvl2pPr lvl="1">
              <a:buNone/>
              <a:defRPr>
                <a:latin typeface="Rubik"/>
                <a:ea typeface="Rubik"/>
                <a:cs typeface="Rubik"/>
                <a:sym typeface="Rubik"/>
              </a:defRPr>
            </a:lvl2pPr>
            <a:lvl3pPr lvl="2">
              <a:buNone/>
              <a:defRPr>
                <a:latin typeface="Rubik"/>
                <a:ea typeface="Rubik"/>
                <a:cs typeface="Rubik"/>
                <a:sym typeface="Rubik"/>
              </a:defRPr>
            </a:lvl3pPr>
            <a:lvl4pPr lvl="3">
              <a:buNone/>
              <a:defRPr>
                <a:latin typeface="Rubik"/>
                <a:ea typeface="Rubik"/>
                <a:cs typeface="Rubik"/>
                <a:sym typeface="Rubik"/>
              </a:defRPr>
            </a:lvl4pPr>
            <a:lvl5pPr lvl="4">
              <a:buNone/>
              <a:defRPr>
                <a:latin typeface="Rubik"/>
                <a:ea typeface="Rubik"/>
                <a:cs typeface="Rubik"/>
                <a:sym typeface="Rubik"/>
              </a:defRPr>
            </a:lvl5pPr>
            <a:lvl6pPr lvl="5">
              <a:buNone/>
              <a:defRPr>
                <a:latin typeface="Rubik"/>
                <a:ea typeface="Rubik"/>
                <a:cs typeface="Rubik"/>
                <a:sym typeface="Rubik"/>
              </a:defRPr>
            </a:lvl6pPr>
            <a:lvl7pPr lvl="6">
              <a:buNone/>
              <a:defRPr>
                <a:latin typeface="Rubik"/>
                <a:ea typeface="Rubik"/>
                <a:cs typeface="Rubik"/>
                <a:sym typeface="Rubik"/>
              </a:defRPr>
            </a:lvl7pPr>
            <a:lvl8pPr lvl="7">
              <a:buNone/>
              <a:defRPr>
                <a:latin typeface="Rubik"/>
                <a:ea typeface="Rubik"/>
                <a:cs typeface="Rubik"/>
                <a:sym typeface="Rubik"/>
              </a:defRPr>
            </a:lvl8pPr>
            <a:lvl9pPr lvl="8">
              <a:buNone/>
              <a:defRPr>
                <a:latin typeface="Rubik"/>
                <a:ea typeface="Rubik"/>
                <a:cs typeface="Rubik"/>
                <a:sym typeface="Rubik"/>
              </a:defRPr>
            </a:lvl9pPr>
          </a:lstStyle>
          <a:p>
            <a:fld id="{00000000-1234-1234-1234-12341234123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990780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541"/>
            <a:ext cx="10363200" cy="1470025"/>
          </a:xfrm>
          <a:prstGeom prst="rect">
            <a:avLst/>
          </a:prstGeom>
        </p:spPr>
        <p:txBody>
          <a:bodyPr lIns="121717" tIns="60858" rIns="121717" bIns="60858"/>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a:prstGeom prst="rect">
            <a:avLst/>
          </a:prstGeom>
        </p:spPr>
        <p:txBody>
          <a:bodyPr lIns="121717" tIns="60858" rIns="121717" bIns="60858"/>
          <a:lstStyle>
            <a:lvl1pPr marL="0" indent="0" algn="ctr">
              <a:buNone/>
              <a:defRPr>
                <a:solidFill>
                  <a:schemeClr val="tx1">
                    <a:tint val="75000"/>
                  </a:schemeClr>
                </a:solidFill>
              </a:defRPr>
            </a:lvl1pPr>
            <a:lvl2pPr marL="608387" indent="0" algn="ctr">
              <a:buNone/>
              <a:defRPr>
                <a:solidFill>
                  <a:schemeClr val="tx1">
                    <a:tint val="75000"/>
                  </a:schemeClr>
                </a:solidFill>
              </a:defRPr>
            </a:lvl2pPr>
            <a:lvl3pPr marL="1216920" indent="0" algn="ctr">
              <a:buNone/>
              <a:defRPr>
                <a:solidFill>
                  <a:schemeClr val="tx1">
                    <a:tint val="75000"/>
                  </a:schemeClr>
                </a:solidFill>
              </a:defRPr>
            </a:lvl3pPr>
            <a:lvl4pPr marL="1825354" indent="0" algn="ctr">
              <a:buNone/>
              <a:defRPr>
                <a:solidFill>
                  <a:schemeClr val="tx1">
                    <a:tint val="75000"/>
                  </a:schemeClr>
                </a:solidFill>
              </a:defRPr>
            </a:lvl4pPr>
            <a:lvl5pPr marL="2433838" indent="0" algn="ctr">
              <a:buNone/>
              <a:defRPr>
                <a:solidFill>
                  <a:schemeClr val="tx1">
                    <a:tint val="75000"/>
                  </a:schemeClr>
                </a:solidFill>
              </a:defRPr>
            </a:lvl5pPr>
            <a:lvl6pPr marL="3042224" indent="0" algn="ctr">
              <a:buNone/>
              <a:defRPr>
                <a:solidFill>
                  <a:schemeClr val="tx1">
                    <a:tint val="75000"/>
                  </a:schemeClr>
                </a:solidFill>
              </a:defRPr>
            </a:lvl6pPr>
            <a:lvl7pPr marL="3650611" indent="0" algn="ctr">
              <a:buNone/>
              <a:defRPr>
                <a:solidFill>
                  <a:schemeClr val="tx1">
                    <a:tint val="75000"/>
                  </a:schemeClr>
                </a:solidFill>
              </a:defRPr>
            </a:lvl7pPr>
            <a:lvl8pPr marL="4259098" indent="0" algn="ctr">
              <a:buNone/>
              <a:defRPr>
                <a:solidFill>
                  <a:schemeClr val="tx1">
                    <a:tint val="75000"/>
                  </a:schemeClr>
                </a:solidFill>
              </a:defRPr>
            </a:lvl8pPr>
            <a:lvl9pPr marL="486756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a:xfrm>
            <a:off x="609600" y="6356352"/>
            <a:ext cx="2844800" cy="365125"/>
          </a:xfrm>
          <a:prstGeom prst="rect">
            <a:avLst/>
          </a:prstGeom>
        </p:spPr>
        <p:txBody>
          <a:bodyPr lIns="121717" tIns="60858" rIns="121717" bIns="60858"/>
          <a:lstStyle>
            <a:lvl1pPr fontAlgn="auto">
              <a:spcBef>
                <a:spcPts val="0"/>
              </a:spcBef>
              <a:spcAft>
                <a:spcPts val="0"/>
              </a:spcAft>
              <a:defRPr>
                <a:latin typeface="+mn-lt"/>
              </a:defRPr>
            </a:lvl1pPr>
          </a:lstStyle>
          <a:p>
            <a:pPr defTabSz="914037" eaLnBrk="0" hangingPunct="0">
              <a:defRPr/>
            </a:pPr>
            <a:endParaRPr lang="ru-RU">
              <a:solidFill>
                <a:prstClr val="black"/>
              </a:solidFill>
            </a:endParaRPr>
          </a:p>
        </p:txBody>
      </p:sp>
      <p:sp>
        <p:nvSpPr>
          <p:cNvPr id="5" name="Нижний колонтитул 4"/>
          <p:cNvSpPr>
            <a:spLocks noGrp="1"/>
          </p:cNvSpPr>
          <p:nvPr>
            <p:ph type="ftr" sz="quarter" idx="11"/>
          </p:nvPr>
        </p:nvSpPr>
        <p:spPr>
          <a:xfrm>
            <a:off x="4165600" y="6356352"/>
            <a:ext cx="3860800" cy="365125"/>
          </a:xfrm>
          <a:prstGeom prst="rect">
            <a:avLst/>
          </a:prstGeom>
        </p:spPr>
        <p:txBody>
          <a:bodyPr lIns="121717" tIns="60858" rIns="121717" bIns="60858"/>
          <a:lstStyle>
            <a:lvl1pPr fontAlgn="auto">
              <a:spcBef>
                <a:spcPts val="0"/>
              </a:spcBef>
              <a:spcAft>
                <a:spcPts val="0"/>
              </a:spcAft>
              <a:defRPr>
                <a:latin typeface="+mn-lt"/>
              </a:defRPr>
            </a:lvl1pPr>
          </a:lstStyle>
          <a:p>
            <a:pPr defTabSz="914037" eaLnBrk="0" hangingPunct="0">
              <a:defRPr/>
            </a:pPr>
            <a:endParaRPr lang="ru-RU" dirty="0">
              <a:solidFill>
                <a:prstClr val="black"/>
              </a:solidFill>
            </a:endParaRPr>
          </a:p>
        </p:txBody>
      </p:sp>
      <p:sp>
        <p:nvSpPr>
          <p:cNvPr id="6" name="Номер слайда 5"/>
          <p:cNvSpPr>
            <a:spLocks noGrp="1"/>
          </p:cNvSpPr>
          <p:nvPr>
            <p:ph type="sldNum" sz="quarter" idx="12"/>
          </p:nvPr>
        </p:nvSpPr>
        <p:spPr>
          <a:xfrm>
            <a:off x="8737600" y="6356352"/>
            <a:ext cx="2844800" cy="365125"/>
          </a:xfrm>
          <a:prstGeom prst="rect">
            <a:avLst/>
          </a:prstGeom>
        </p:spPr>
        <p:txBody>
          <a:bodyPr lIns="121717" tIns="60858" rIns="121717" bIns="60858"/>
          <a:lstStyle>
            <a:lvl1pPr fontAlgn="auto">
              <a:spcBef>
                <a:spcPts val="0"/>
              </a:spcBef>
              <a:spcAft>
                <a:spcPts val="0"/>
              </a:spcAft>
              <a:defRPr>
                <a:latin typeface="+mn-lt"/>
              </a:defRPr>
            </a:lvl1pPr>
          </a:lstStyle>
          <a:p>
            <a:pPr defTabSz="914037" eaLnBrk="0" hangingPunct="0">
              <a:defRPr/>
            </a:pPr>
            <a:fld id="{C53BB589-6638-44B6-813C-2FD170B06E0F}" type="slidenum">
              <a:rPr lang="ru-RU" smtClean="0">
                <a:solidFill>
                  <a:prstClr val="black"/>
                </a:solidFill>
              </a:rPr>
              <a:pPr defTabSz="914037" eaLnBrk="0" hangingPunct="0">
                <a:defRPr/>
              </a:pPr>
              <a:t>‹#›</a:t>
            </a:fld>
            <a:endParaRPr lang="ru-RU">
              <a:solidFill>
                <a:prstClr val="black"/>
              </a:solidFill>
            </a:endParaRPr>
          </a:p>
        </p:txBody>
      </p:sp>
    </p:spTree>
    <p:extLst>
      <p:ext uri="{BB962C8B-B14F-4D97-AF65-F5344CB8AC3E}">
        <p14:creationId xmlns:p14="http://schemas.microsoft.com/office/powerpoint/2010/main" val="18234276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22276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6_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40B8975-DFFA-4D32-AB9B-030A48EC8732}"/>
              </a:ext>
            </a:extLst>
          </p:cNvPr>
          <p:cNvSpPr>
            <a:spLocks noGrp="1"/>
          </p:cNvSpPr>
          <p:nvPr>
            <p:ph type="title" hasCustomPrompt="1"/>
          </p:nvPr>
        </p:nvSpPr>
        <p:spPr>
          <a:xfrm>
            <a:off x="0" y="125733"/>
            <a:ext cx="12192000" cy="1327831"/>
          </a:xfrm>
        </p:spPr>
        <p:txBody>
          <a:bodyPr lIns="121738" tIns="60869" rIns="121738" bIns="60869" anchor="t">
            <a:noAutofit/>
          </a:bodyPr>
          <a:lstStyle>
            <a:lvl1pPr algn="ctr">
              <a:lnSpc>
                <a:spcPct val="100000"/>
              </a:lnSpc>
              <a:defRPr sz="2000" b="1" cap="all" spc="71" baseline="0">
                <a:solidFill>
                  <a:srgbClr val="3C4594"/>
                </a:solidFill>
                <a:latin typeface="+mn-lt"/>
              </a:defRPr>
            </a:lvl1pPr>
          </a:lstStyle>
          <a:p>
            <a:r>
              <a:rPr lang="ru-RU" dirty="0"/>
              <a:t>ОБРАЗЕЦ ЗАГОЛОВКА</a:t>
            </a:r>
          </a:p>
        </p:txBody>
      </p:sp>
      <p:sp>
        <p:nvSpPr>
          <p:cNvPr id="3" name="Объект 2">
            <a:extLst>
              <a:ext uri="{FF2B5EF4-FFF2-40B4-BE49-F238E27FC236}">
                <a16:creationId xmlns="" xmlns:a16="http://schemas.microsoft.com/office/drawing/2014/main" id="{24577C90-0D9B-4691-BC01-58215CEB0FD5}"/>
              </a:ext>
            </a:extLst>
          </p:cNvPr>
          <p:cNvSpPr>
            <a:spLocks noGrp="1"/>
          </p:cNvSpPr>
          <p:nvPr>
            <p:ph idx="1"/>
          </p:nvPr>
        </p:nvSpPr>
        <p:spPr>
          <a:xfrm>
            <a:off x="247651" y="2002971"/>
            <a:ext cx="11752672" cy="4173992"/>
          </a:xfrm>
        </p:spPr>
        <p:txBody>
          <a:bodyPr lIns="121738" tIns="60869" rIns="121738" bIns="60869"/>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B9E69229-987E-4EBF-A52E-6DB94A3AF266}"/>
              </a:ext>
            </a:extLst>
          </p:cNvPr>
          <p:cNvSpPr>
            <a:spLocks noGrp="1"/>
          </p:cNvSpPr>
          <p:nvPr>
            <p:ph type="dt" sz="half" idx="10"/>
          </p:nvPr>
        </p:nvSpPr>
        <p:spPr/>
        <p:txBody>
          <a:bodyPr lIns="121738" tIns="60869" rIns="121738" bIns="60869"/>
          <a:lstStyle/>
          <a:p>
            <a:pPr defTabSz="914037" eaLnBrk="0" fontAlgn="base" hangingPunct="0">
              <a:spcBef>
                <a:spcPct val="0"/>
              </a:spcBef>
              <a:spcAft>
                <a:spcPct val="0"/>
              </a:spcAft>
            </a:pPr>
            <a:fld id="{36AC5936-D6A7-4165-B9B2-C6F1F815CA88}" type="datetimeFigureOut">
              <a:rPr lang="ru-RU" smtClean="0">
                <a:solidFill>
                  <a:prstClr val="black"/>
                </a:solidFill>
                <a:latin typeface="Arial" panose="020B0604020202020204" pitchFamily="34" charset="0"/>
              </a:rPr>
              <a:pPr defTabSz="914037" eaLnBrk="0" fontAlgn="base" hangingPunct="0">
                <a:spcBef>
                  <a:spcPct val="0"/>
                </a:spcBef>
                <a:spcAft>
                  <a:spcPct val="0"/>
                </a:spcAft>
              </a:pPr>
              <a:t>29.11.2021</a:t>
            </a:fld>
            <a:endParaRPr lang="ru-RU">
              <a:solidFill>
                <a:prstClr val="black"/>
              </a:solidFill>
              <a:latin typeface="Arial" panose="020B0604020202020204" pitchFamily="34" charset="0"/>
            </a:endParaRPr>
          </a:p>
        </p:txBody>
      </p:sp>
      <p:sp>
        <p:nvSpPr>
          <p:cNvPr id="5" name="Нижний колонтитул 4">
            <a:extLst>
              <a:ext uri="{FF2B5EF4-FFF2-40B4-BE49-F238E27FC236}">
                <a16:creationId xmlns="" xmlns:a16="http://schemas.microsoft.com/office/drawing/2014/main" id="{7033F42A-5D4F-4CB0-97D4-6CDE6047ADBF}"/>
              </a:ext>
            </a:extLst>
          </p:cNvPr>
          <p:cNvSpPr>
            <a:spLocks noGrp="1"/>
          </p:cNvSpPr>
          <p:nvPr>
            <p:ph type="ftr" sz="quarter" idx="11"/>
          </p:nvPr>
        </p:nvSpPr>
        <p:spPr/>
        <p:txBody>
          <a:bodyPr lIns="121738" tIns="60869" rIns="121738" bIns="60869"/>
          <a:lstStyle/>
          <a:p>
            <a:pPr defTabSz="914037" eaLnBrk="0" fontAlgn="base" hangingPunct="0">
              <a:spcBef>
                <a:spcPct val="0"/>
              </a:spcBef>
              <a:spcAft>
                <a:spcPct val="0"/>
              </a:spcAft>
            </a:pPr>
            <a:endParaRPr lang="ru-RU">
              <a:solidFill>
                <a:prstClr val="black"/>
              </a:solidFill>
              <a:latin typeface="Arial" panose="020B0604020202020204" pitchFamily="34" charset="0"/>
            </a:endParaRPr>
          </a:p>
        </p:txBody>
      </p:sp>
      <p:sp>
        <p:nvSpPr>
          <p:cNvPr id="6" name="Номер слайда 5">
            <a:extLst>
              <a:ext uri="{FF2B5EF4-FFF2-40B4-BE49-F238E27FC236}">
                <a16:creationId xmlns="" xmlns:a16="http://schemas.microsoft.com/office/drawing/2014/main" id="{8BD1EB58-0552-4244-896C-C67B58F33F9D}"/>
              </a:ext>
            </a:extLst>
          </p:cNvPr>
          <p:cNvSpPr>
            <a:spLocks noGrp="1"/>
          </p:cNvSpPr>
          <p:nvPr>
            <p:ph type="sldNum" sz="quarter" idx="12"/>
          </p:nvPr>
        </p:nvSpPr>
        <p:spPr/>
        <p:txBody>
          <a:bodyPr lIns="121738" tIns="60869" rIns="121738" bIns="60869"/>
          <a:lstStyle/>
          <a:p>
            <a:pPr defTabSz="914037" eaLnBrk="0" fontAlgn="base" hangingPunct="0">
              <a:spcBef>
                <a:spcPct val="0"/>
              </a:spcBef>
              <a:spcAft>
                <a:spcPct val="0"/>
              </a:spcAft>
            </a:pPr>
            <a:fld id="{75C0313B-4360-42F4-9C4D-EE6F17B4D84E}" type="slidenum">
              <a:rPr lang="ru-RU" smtClean="0">
                <a:solidFill>
                  <a:prstClr val="black"/>
                </a:solidFill>
                <a:latin typeface="Arial" panose="020B0604020202020204" pitchFamily="34" charset="0"/>
              </a:rPr>
              <a:pPr defTabSz="914037" eaLnBrk="0" fontAlgn="base" hangingPunct="0">
                <a:spcBef>
                  <a:spcPct val="0"/>
                </a:spcBef>
                <a:spcAft>
                  <a:spcPct val="0"/>
                </a:spcAft>
              </a:pPr>
              <a:t>‹#›</a:t>
            </a:fld>
            <a:endParaRPr lang="ru-RU">
              <a:solidFill>
                <a:prstClr val="black"/>
              </a:solidFill>
              <a:latin typeface="Arial" panose="020B0604020202020204" pitchFamily="34" charset="0"/>
            </a:endParaRPr>
          </a:p>
        </p:txBody>
      </p:sp>
    </p:spTree>
    <p:extLst>
      <p:ext uri="{BB962C8B-B14F-4D97-AF65-F5344CB8AC3E}">
        <p14:creationId xmlns:p14="http://schemas.microsoft.com/office/powerpoint/2010/main" val="25876925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121865" tIns="121865" rIns="121865" bIns="121865" anchor="b" anchorCtr="0">
            <a:normAutofit/>
          </a:bodyPr>
          <a:lstStyle>
            <a:lvl1pPr lvl="0" algn="ctr">
              <a:spcBef>
                <a:spcPts val="0"/>
              </a:spcBef>
              <a:spcAft>
                <a:spcPts val="0"/>
              </a:spcAft>
              <a:buSzPts val="5200"/>
              <a:buNone/>
              <a:defRPr sz="6900"/>
            </a:lvl1pPr>
            <a:lvl2pPr lvl="1" algn="ctr">
              <a:spcBef>
                <a:spcPts val="0"/>
              </a:spcBef>
              <a:spcAft>
                <a:spcPts val="0"/>
              </a:spcAft>
              <a:buSzPts val="5200"/>
              <a:buNone/>
              <a:defRPr sz="6900"/>
            </a:lvl2pPr>
            <a:lvl3pPr lvl="2" algn="ctr">
              <a:spcBef>
                <a:spcPts val="0"/>
              </a:spcBef>
              <a:spcAft>
                <a:spcPts val="0"/>
              </a:spcAft>
              <a:buSzPts val="5200"/>
              <a:buNone/>
              <a:defRPr sz="6900"/>
            </a:lvl3pPr>
            <a:lvl4pPr lvl="3" algn="ctr">
              <a:spcBef>
                <a:spcPts val="0"/>
              </a:spcBef>
              <a:spcAft>
                <a:spcPts val="0"/>
              </a:spcAft>
              <a:buSzPts val="5200"/>
              <a:buNone/>
              <a:defRPr sz="6900"/>
            </a:lvl4pPr>
            <a:lvl5pPr lvl="4" algn="ctr">
              <a:spcBef>
                <a:spcPts val="0"/>
              </a:spcBef>
              <a:spcAft>
                <a:spcPts val="0"/>
              </a:spcAft>
              <a:buSzPts val="5200"/>
              <a:buNone/>
              <a:defRPr sz="6900"/>
            </a:lvl5pPr>
            <a:lvl6pPr lvl="5" algn="ctr">
              <a:spcBef>
                <a:spcPts val="0"/>
              </a:spcBef>
              <a:spcAft>
                <a:spcPts val="0"/>
              </a:spcAft>
              <a:buSzPts val="5200"/>
              <a:buNone/>
              <a:defRPr sz="6900"/>
            </a:lvl6pPr>
            <a:lvl7pPr lvl="6" algn="ctr">
              <a:spcBef>
                <a:spcPts val="0"/>
              </a:spcBef>
              <a:spcAft>
                <a:spcPts val="0"/>
              </a:spcAft>
              <a:buSzPts val="5200"/>
              <a:buNone/>
              <a:defRPr sz="6900"/>
            </a:lvl7pPr>
            <a:lvl8pPr lvl="7" algn="ctr">
              <a:spcBef>
                <a:spcPts val="0"/>
              </a:spcBef>
              <a:spcAft>
                <a:spcPts val="0"/>
              </a:spcAft>
              <a:buSzPts val="5200"/>
              <a:buNone/>
              <a:defRPr sz="6900"/>
            </a:lvl8pPr>
            <a:lvl9pPr lvl="8" algn="ctr">
              <a:spcBef>
                <a:spcPts val="0"/>
              </a:spcBef>
              <a:spcAft>
                <a:spcPts val="0"/>
              </a:spcAft>
              <a:buSzPts val="5200"/>
              <a:buNone/>
              <a:defRPr sz="6900"/>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121865" tIns="121865" rIns="121865" bIns="121865" anchor="t" anchorCtr="0">
            <a:normAutofit/>
          </a:bodyPr>
          <a:lstStyle>
            <a:lvl1pPr lvl="0" algn="ctr">
              <a:lnSpc>
                <a:spcPct val="100000"/>
              </a:lnSpc>
              <a:spcBef>
                <a:spcPts val="0"/>
              </a:spcBef>
              <a:spcAft>
                <a:spcPts val="0"/>
              </a:spcAft>
              <a:buSzPts val="2800"/>
              <a:buNone/>
              <a:defRPr sz="3700"/>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121865" tIns="121865" rIns="121865" bIns="12186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34413397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121865" tIns="121865" rIns="121865" bIns="12186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121865" tIns="121865" rIns="121865" bIns="12186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14148505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121865" tIns="121865" rIns="121865" bIns="12186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121865" tIns="121865" rIns="121865" bIns="121865" anchor="t" anchorCtr="0">
            <a:normAutofit/>
          </a:bodyPr>
          <a:lstStyle>
            <a:lvl1pPr marL="609395" lvl="0" indent="-457047">
              <a:spcBef>
                <a:spcPts val="0"/>
              </a:spcBef>
              <a:spcAft>
                <a:spcPts val="0"/>
              </a:spcAft>
              <a:buSzPts val="1800"/>
              <a:buChar char="●"/>
              <a:defRPr/>
            </a:lvl1pPr>
            <a:lvl2pPr marL="1218810" lvl="1" indent="-423195">
              <a:spcBef>
                <a:spcPts val="0"/>
              </a:spcBef>
              <a:spcAft>
                <a:spcPts val="0"/>
              </a:spcAft>
              <a:buSzPts val="1400"/>
              <a:buChar char="○"/>
              <a:defRPr/>
            </a:lvl2pPr>
            <a:lvl3pPr marL="1828210" lvl="2" indent="-423195">
              <a:spcBef>
                <a:spcPts val="0"/>
              </a:spcBef>
              <a:spcAft>
                <a:spcPts val="0"/>
              </a:spcAft>
              <a:buSzPts val="1400"/>
              <a:buChar char="■"/>
              <a:defRPr/>
            </a:lvl3pPr>
            <a:lvl4pPr marL="2437618" lvl="3" indent="-423195">
              <a:spcBef>
                <a:spcPts val="0"/>
              </a:spcBef>
              <a:spcAft>
                <a:spcPts val="0"/>
              </a:spcAft>
              <a:buSzPts val="1400"/>
              <a:buChar char="●"/>
              <a:defRPr/>
            </a:lvl4pPr>
            <a:lvl5pPr marL="3047012" lvl="4" indent="-423195">
              <a:spcBef>
                <a:spcPts val="0"/>
              </a:spcBef>
              <a:spcAft>
                <a:spcPts val="0"/>
              </a:spcAft>
              <a:buSzPts val="1400"/>
              <a:buChar char="○"/>
              <a:defRPr/>
            </a:lvl5pPr>
            <a:lvl6pPr marL="3656407" lvl="5" indent="-423195">
              <a:spcBef>
                <a:spcPts val="0"/>
              </a:spcBef>
              <a:spcAft>
                <a:spcPts val="0"/>
              </a:spcAft>
              <a:buSzPts val="1400"/>
              <a:buChar char="■"/>
              <a:defRPr/>
            </a:lvl6pPr>
            <a:lvl7pPr marL="4265813" lvl="6" indent="-423195">
              <a:spcBef>
                <a:spcPts val="0"/>
              </a:spcBef>
              <a:spcAft>
                <a:spcPts val="0"/>
              </a:spcAft>
              <a:buSzPts val="1400"/>
              <a:buChar char="●"/>
              <a:defRPr/>
            </a:lvl7pPr>
            <a:lvl8pPr marL="4875215" lvl="7" indent="-423195">
              <a:spcBef>
                <a:spcPts val="0"/>
              </a:spcBef>
              <a:spcAft>
                <a:spcPts val="0"/>
              </a:spcAft>
              <a:buSzPts val="1400"/>
              <a:buChar char="○"/>
              <a:defRPr/>
            </a:lvl8pPr>
            <a:lvl9pPr marL="5484630" lvl="8" indent="-423195">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121865" tIns="121865" rIns="121865" bIns="12186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378023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1" y="1709789"/>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6747" indent="0">
              <a:buNone/>
              <a:defRPr sz="2000">
                <a:solidFill>
                  <a:schemeClr val="tx1">
                    <a:tint val="75000"/>
                  </a:schemeClr>
                </a:solidFill>
              </a:defRPr>
            </a:lvl2pPr>
            <a:lvl3pPr marL="913538" indent="0">
              <a:buNone/>
              <a:defRPr sz="1900">
                <a:solidFill>
                  <a:schemeClr val="tx1">
                    <a:tint val="75000"/>
                  </a:schemeClr>
                </a:solidFill>
              </a:defRPr>
            </a:lvl3pPr>
            <a:lvl4pPr marL="1370308" indent="0">
              <a:buNone/>
              <a:defRPr sz="1600">
                <a:solidFill>
                  <a:schemeClr val="tx1">
                    <a:tint val="75000"/>
                  </a:schemeClr>
                </a:solidFill>
              </a:defRPr>
            </a:lvl4pPr>
            <a:lvl5pPr marL="1827077" indent="0">
              <a:buNone/>
              <a:defRPr sz="1600">
                <a:solidFill>
                  <a:schemeClr val="tx1">
                    <a:tint val="75000"/>
                  </a:schemeClr>
                </a:solidFill>
              </a:defRPr>
            </a:lvl5pPr>
            <a:lvl6pPr marL="2283870" indent="0">
              <a:buNone/>
              <a:defRPr sz="1600">
                <a:solidFill>
                  <a:schemeClr val="tx1">
                    <a:tint val="75000"/>
                  </a:schemeClr>
                </a:solidFill>
              </a:defRPr>
            </a:lvl6pPr>
            <a:lvl7pPr marL="2740614" indent="0">
              <a:buNone/>
              <a:defRPr sz="1600">
                <a:solidFill>
                  <a:schemeClr val="tx1">
                    <a:tint val="75000"/>
                  </a:schemeClr>
                </a:solidFill>
              </a:defRPr>
            </a:lvl7pPr>
            <a:lvl8pPr marL="3197360" indent="0">
              <a:buNone/>
              <a:defRPr sz="1600">
                <a:solidFill>
                  <a:schemeClr val="tx1">
                    <a:tint val="75000"/>
                  </a:schemeClr>
                </a:solidFill>
              </a:defRPr>
            </a:lvl8pPr>
            <a:lvl9pPr marL="3654107"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EA43E75-42BD-445B-AD72-40A2449A1571}" type="datetimeFigureOut">
              <a:rPr lang="ru-RU" smtClean="0"/>
              <a:t>29.11.2021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4DD8CD-B656-4EA0-9121-678339C6FD2A}" type="slidenum">
              <a:rPr lang="ru-RU" smtClean="0"/>
              <a:t>‹#›</a:t>
            </a:fld>
            <a:endParaRPr lang="ru-RU"/>
          </a:p>
        </p:txBody>
      </p:sp>
    </p:spTree>
    <p:extLst>
      <p:ext uri="{BB962C8B-B14F-4D97-AF65-F5344CB8AC3E}">
        <p14:creationId xmlns:p14="http://schemas.microsoft.com/office/powerpoint/2010/main" val="15962603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121865" tIns="121865" rIns="121865" bIns="12186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121865" tIns="121865" rIns="121865" bIns="121865" anchor="t" anchorCtr="0">
            <a:normAutofit/>
          </a:bodyPr>
          <a:lstStyle>
            <a:lvl1pPr marL="609395" lvl="0" indent="-423195">
              <a:spcBef>
                <a:spcPts val="0"/>
              </a:spcBef>
              <a:spcAft>
                <a:spcPts val="0"/>
              </a:spcAft>
              <a:buSzPts val="1400"/>
              <a:buChar char="●"/>
              <a:defRPr sz="1900"/>
            </a:lvl1pPr>
            <a:lvl2pPr marL="1218810" lvl="1" indent="-406271">
              <a:spcBef>
                <a:spcPts val="0"/>
              </a:spcBef>
              <a:spcAft>
                <a:spcPts val="0"/>
              </a:spcAft>
              <a:buSzPts val="1200"/>
              <a:buChar char="○"/>
              <a:defRPr sz="1600"/>
            </a:lvl2pPr>
            <a:lvl3pPr marL="1828210" lvl="2" indent="-406271">
              <a:spcBef>
                <a:spcPts val="0"/>
              </a:spcBef>
              <a:spcAft>
                <a:spcPts val="0"/>
              </a:spcAft>
              <a:buSzPts val="1200"/>
              <a:buChar char="■"/>
              <a:defRPr sz="1600"/>
            </a:lvl3pPr>
            <a:lvl4pPr marL="2437618" lvl="3" indent="-406271">
              <a:spcBef>
                <a:spcPts val="0"/>
              </a:spcBef>
              <a:spcAft>
                <a:spcPts val="0"/>
              </a:spcAft>
              <a:buSzPts val="1200"/>
              <a:buChar char="●"/>
              <a:defRPr sz="1600"/>
            </a:lvl4pPr>
            <a:lvl5pPr marL="3047012" lvl="4" indent="-406271">
              <a:spcBef>
                <a:spcPts val="0"/>
              </a:spcBef>
              <a:spcAft>
                <a:spcPts val="0"/>
              </a:spcAft>
              <a:buSzPts val="1200"/>
              <a:buChar char="○"/>
              <a:defRPr sz="1600"/>
            </a:lvl5pPr>
            <a:lvl6pPr marL="3656407" lvl="5" indent="-406271">
              <a:spcBef>
                <a:spcPts val="0"/>
              </a:spcBef>
              <a:spcAft>
                <a:spcPts val="0"/>
              </a:spcAft>
              <a:buSzPts val="1200"/>
              <a:buChar char="■"/>
              <a:defRPr sz="1600"/>
            </a:lvl6pPr>
            <a:lvl7pPr marL="4265813" lvl="6" indent="-406271">
              <a:spcBef>
                <a:spcPts val="0"/>
              </a:spcBef>
              <a:spcAft>
                <a:spcPts val="0"/>
              </a:spcAft>
              <a:buSzPts val="1200"/>
              <a:buChar char="●"/>
              <a:defRPr sz="1600"/>
            </a:lvl7pPr>
            <a:lvl8pPr marL="4875215" lvl="7" indent="-406271">
              <a:spcBef>
                <a:spcPts val="0"/>
              </a:spcBef>
              <a:spcAft>
                <a:spcPts val="0"/>
              </a:spcAft>
              <a:buSzPts val="1200"/>
              <a:buChar char="○"/>
              <a:defRPr sz="1600"/>
            </a:lvl8pPr>
            <a:lvl9pPr marL="5484630" lvl="8" indent="-406271">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121865" tIns="121865" rIns="121865" bIns="121865" anchor="t" anchorCtr="0">
            <a:normAutofit/>
          </a:bodyPr>
          <a:lstStyle>
            <a:lvl1pPr marL="609395" lvl="0" indent="-423195">
              <a:spcBef>
                <a:spcPts val="0"/>
              </a:spcBef>
              <a:spcAft>
                <a:spcPts val="0"/>
              </a:spcAft>
              <a:buSzPts val="1400"/>
              <a:buChar char="●"/>
              <a:defRPr sz="1900"/>
            </a:lvl1pPr>
            <a:lvl2pPr marL="1218810" lvl="1" indent="-406271">
              <a:spcBef>
                <a:spcPts val="0"/>
              </a:spcBef>
              <a:spcAft>
                <a:spcPts val="0"/>
              </a:spcAft>
              <a:buSzPts val="1200"/>
              <a:buChar char="○"/>
              <a:defRPr sz="1600"/>
            </a:lvl2pPr>
            <a:lvl3pPr marL="1828210" lvl="2" indent="-406271">
              <a:spcBef>
                <a:spcPts val="0"/>
              </a:spcBef>
              <a:spcAft>
                <a:spcPts val="0"/>
              </a:spcAft>
              <a:buSzPts val="1200"/>
              <a:buChar char="■"/>
              <a:defRPr sz="1600"/>
            </a:lvl3pPr>
            <a:lvl4pPr marL="2437618" lvl="3" indent="-406271">
              <a:spcBef>
                <a:spcPts val="0"/>
              </a:spcBef>
              <a:spcAft>
                <a:spcPts val="0"/>
              </a:spcAft>
              <a:buSzPts val="1200"/>
              <a:buChar char="●"/>
              <a:defRPr sz="1600"/>
            </a:lvl4pPr>
            <a:lvl5pPr marL="3047012" lvl="4" indent="-406271">
              <a:spcBef>
                <a:spcPts val="0"/>
              </a:spcBef>
              <a:spcAft>
                <a:spcPts val="0"/>
              </a:spcAft>
              <a:buSzPts val="1200"/>
              <a:buChar char="○"/>
              <a:defRPr sz="1600"/>
            </a:lvl5pPr>
            <a:lvl6pPr marL="3656407" lvl="5" indent="-406271">
              <a:spcBef>
                <a:spcPts val="0"/>
              </a:spcBef>
              <a:spcAft>
                <a:spcPts val="0"/>
              </a:spcAft>
              <a:buSzPts val="1200"/>
              <a:buChar char="■"/>
              <a:defRPr sz="1600"/>
            </a:lvl6pPr>
            <a:lvl7pPr marL="4265813" lvl="6" indent="-406271">
              <a:spcBef>
                <a:spcPts val="0"/>
              </a:spcBef>
              <a:spcAft>
                <a:spcPts val="0"/>
              </a:spcAft>
              <a:buSzPts val="1200"/>
              <a:buChar char="●"/>
              <a:defRPr sz="1600"/>
            </a:lvl7pPr>
            <a:lvl8pPr marL="4875215" lvl="7" indent="-406271">
              <a:spcBef>
                <a:spcPts val="0"/>
              </a:spcBef>
              <a:spcAft>
                <a:spcPts val="0"/>
              </a:spcAft>
              <a:buSzPts val="1200"/>
              <a:buChar char="○"/>
              <a:defRPr sz="1600"/>
            </a:lvl8pPr>
            <a:lvl9pPr marL="5484630" lvl="8" indent="-406271">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121865" tIns="121865" rIns="121865" bIns="12186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37723523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121865" tIns="121865" rIns="121865" bIns="12186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121865" tIns="121865" rIns="121865" bIns="12186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27652133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121865" tIns="121865" rIns="121865" bIns="12186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121865" tIns="121865" rIns="121865" bIns="121865" anchor="t" anchorCtr="0">
            <a:normAutofit/>
          </a:bodyPr>
          <a:lstStyle>
            <a:lvl1pPr marL="609395" lvl="0" indent="-406271">
              <a:spcBef>
                <a:spcPts val="0"/>
              </a:spcBef>
              <a:spcAft>
                <a:spcPts val="0"/>
              </a:spcAft>
              <a:buSzPts val="1200"/>
              <a:buChar char="●"/>
              <a:defRPr sz="1600"/>
            </a:lvl1pPr>
            <a:lvl2pPr marL="1218810" lvl="1" indent="-406271">
              <a:spcBef>
                <a:spcPts val="0"/>
              </a:spcBef>
              <a:spcAft>
                <a:spcPts val="0"/>
              </a:spcAft>
              <a:buSzPts val="1200"/>
              <a:buChar char="○"/>
              <a:defRPr sz="1600"/>
            </a:lvl2pPr>
            <a:lvl3pPr marL="1828210" lvl="2" indent="-406271">
              <a:spcBef>
                <a:spcPts val="0"/>
              </a:spcBef>
              <a:spcAft>
                <a:spcPts val="0"/>
              </a:spcAft>
              <a:buSzPts val="1200"/>
              <a:buChar char="■"/>
              <a:defRPr sz="1600"/>
            </a:lvl3pPr>
            <a:lvl4pPr marL="2437618" lvl="3" indent="-406271">
              <a:spcBef>
                <a:spcPts val="0"/>
              </a:spcBef>
              <a:spcAft>
                <a:spcPts val="0"/>
              </a:spcAft>
              <a:buSzPts val="1200"/>
              <a:buChar char="●"/>
              <a:defRPr sz="1600"/>
            </a:lvl4pPr>
            <a:lvl5pPr marL="3047012" lvl="4" indent="-406271">
              <a:spcBef>
                <a:spcPts val="0"/>
              </a:spcBef>
              <a:spcAft>
                <a:spcPts val="0"/>
              </a:spcAft>
              <a:buSzPts val="1200"/>
              <a:buChar char="○"/>
              <a:defRPr sz="1600"/>
            </a:lvl5pPr>
            <a:lvl6pPr marL="3656407" lvl="5" indent="-406271">
              <a:spcBef>
                <a:spcPts val="0"/>
              </a:spcBef>
              <a:spcAft>
                <a:spcPts val="0"/>
              </a:spcAft>
              <a:buSzPts val="1200"/>
              <a:buChar char="■"/>
              <a:defRPr sz="1600"/>
            </a:lvl6pPr>
            <a:lvl7pPr marL="4265813" lvl="6" indent="-406271">
              <a:spcBef>
                <a:spcPts val="0"/>
              </a:spcBef>
              <a:spcAft>
                <a:spcPts val="0"/>
              </a:spcAft>
              <a:buSzPts val="1200"/>
              <a:buChar char="●"/>
              <a:defRPr sz="1600"/>
            </a:lvl7pPr>
            <a:lvl8pPr marL="4875215" lvl="7" indent="-406271">
              <a:spcBef>
                <a:spcPts val="0"/>
              </a:spcBef>
              <a:spcAft>
                <a:spcPts val="0"/>
              </a:spcAft>
              <a:buSzPts val="1200"/>
              <a:buChar char="○"/>
              <a:defRPr sz="1600"/>
            </a:lvl8pPr>
            <a:lvl9pPr marL="5484630" lvl="8" indent="-406271">
              <a:spcBef>
                <a:spcPts val="0"/>
              </a:spcBef>
              <a:spcAft>
                <a:spcPts val="0"/>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121865" tIns="121865" rIns="121865" bIns="12186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21062556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121865" tIns="121865" rIns="121865" bIns="12186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121865" tIns="121865" rIns="121865" bIns="12186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33187597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865" tIns="121865" rIns="121865" bIns="121865" anchor="ctr" anchorCtr="0">
            <a:noAutofit/>
          </a:bodyPr>
          <a:lstStyle/>
          <a:p>
            <a:pPr defTabSz="914128">
              <a:buClr>
                <a:srgbClr val="000000"/>
              </a:buClr>
              <a:buFont typeface="Arial"/>
              <a:buNone/>
            </a:pPr>
            <a:endParaRPr kern="0">
              <a:solidFill>
                <a:srgbClr val="000000"/>
              </a:solidFill>
              <a:cs typeface="Arial"/>
              <a:sym typeface="Arial"/>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121865" tIns="121865" rIns="121865" bIns="12186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121865" tIns="121865" rIns="121865" bIns="12186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121865" tIns="121865" rIns="121865" bIns="121865" anchor="ctr" anchorCtr="0">
            <a:normAutofit/>
          </a:bodyPr>
          <a:lstStyle>
            <a:lvl1pPr marL="609395" lvl="0" indent="-457047">
              <a:spcBef>
                <a:spcPts val="0"/>
              </a:spcBef>
              <a:spcAft>
                <a:spcPts val="0"/>
              </a:spcAft>
              <a:buSzPts val="1800"/>
              <a:buChar char="●"/>
              <a:defRPr/>
            </a:lvl1pPr>
            <a:lvl2pPr marL="1218810" lvl="1" indent="-423195">
              <a:spcBef>
                <a:spcPts val="0"/>
              </a:spcBef>
              <a:spcAft>
                <a:spcPts val="0"/>
              </a:spcAft>
              <a:buSzPts val="1400"/>
              <a:buChar char="○"/>
              <a:defRPr/>
            </a:lvl2pPr>
            <a:lvl3pPr marL="1828210" lvl="2" indent="-423195">
              <a:spcBef>
                <a:spcPts val="0"/>
              </a:spcBef>
              <a:spcAft>
                <a:spcPts val="0"/>
              </a:spcAft>
              <a:buSzPts val="1400"/>
              <a:buChar char="■"/>
              <a:defRPr/>
            </a:lvl3pPr>
            <a:lvl4pPr marL="2437618" lvl="3" indent="-423195">
              <a:spcBef>
                <a:spcPts val="0"/>
              </a:spcBef>
              <a:spcAft>
                <a:spcPts val="0"/>
              </a:spcAft>
              <a:buSzPts val="1400"/>
              <a:buChar char="●"/>
              <a:defRPr/>
            </a:lvl4pPr>
            <a:lvl5pPr marL="3047012" lvl="4" indent="-423195">
              <a:spcBef>
                <a:spcPts val="0"/>
              </a:spcBef>
              <a:spcAft>
                <a:spcPts val="0"/>
              </a:spcAft>
              <a:buSzPts val="1400"/>
              <a:buChar char="○"/>
              <a:defRPr/>
            </a:lvl5pPr>
            <a:lvl6pPr marL="3656407" lvl="5" indent="-423195">
              <a:spcBef>
                <a:spcPts val="0"/>
              </a:spcBef>
              <a:spcAft>
                <a:spcPts val="0"/>
              </a:spcAft>
              <a:buSzPts val="1400"/>
              <a:buChar char="■"/>
              <a:defRPr/>
            </a:lvl6pPr>
            <a:lvl7pPr marL="4265813" lvl="6" indent="-423195">
              <a:spcBef>
                <a:spcPts val="0"/>
              </a:spcBef>
              <a:spcAft>
                <a:spcPts val="0"/>
              </a:spcAft>
              <a:buSzPts val="1400"/>
              <a:buChar char="●"/>
              <a:defRPr/>
            </a:lvl7pPr>
            <a:lvl8pPr marL="4875215" lvl="7" indent="-423195">
              <a:spcBef>
                <a:spcPts val="0"/>
              </a:spcBef>
              <a:spcAft>
                <a:spcPts val="0"/>
              </a:spcAft>
              <a:buSzPts val="1400"/>
              <a:buChar char="○"/>
              <a:defRPr/>
            </a:lvl8pPr>
            <a:lvl9pPr marL="5484630" lvl="8" indent="-423195">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121865" tIns="121865" rIns="121865" bIns="12186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28584811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121865" tIns="121865" rIns="121865" bIns="121865" anchor="ctr" anchorCtr="0">
            <a:normAutofit/>
          </a:bodyPr>
          <a:lstStyle>
            <a:lvl1pPr marL="609395" lvl="0" indent="-304696">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121865" tIns="121865" rIns="121865" bIns="12186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229417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121865" tIns="121865" rIns="121865" bIns="121865"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121865" tIns="121865" rIns="121865" bIns="121865" anchor="t" anchorCtr="0">
            <a:normAutofit/>
          </a:bodyPr>
          <a:lstStyle>
            <a:lvl1pPr marL="609395" lvl="0" indent="-457047" algn="ctr">
              <a:spcBef>
                <a:spcPts val="0"/>
              </a:spcBef>
              <a:spcAft>
                <a:spcPts val="0"/>
              </a:spcAft>
              <a:buSzPts val="1800"/>
              <a:buChar char="●"/>
              <a:defRPr/>
            </a:lvl1pPr>
            <a:lvl2pPr marL="1218810" lvl="1" indent="-423195" algn="ctr">
              <a:spcBef>
                <a:spcPts val="0"/>
              </a:spcBef>
              <a:spcAft>
                <a:spcPts val="0"/>
              </a:spcAft>
              <a:buSzPts val="1400"/>
              <a:buChar char="○"/>
              <a:defRPr/>
            </a:lvl2pPr>
            <a:lvl3pPr marL="1828210" lvl="2" indent="-423195" algn="ctr">
              <a:spcBef>
                <a:spcPts val="0"/>
              </a:spcBef>
              <a:spcAft>
                <a:spcPts val="0"/>
              </a:spcAft>
              <a:buSzPts val="1400"/>
              <a:buChar char="■"/>
              <a:defRPr/>
            </a:lvl3pPr>
            <a:lvl4pPr marL="2437618" lvl="3" indent="-423195" algn="ctr">
              <a:spcBef>
                <a:spcPts val="0"/>
              </a:spcBef>
              <a:spcAft>
                <a:spcPts val="0"/>
              </a:spcAft>
              <a:buSzPts val="1400"/>
              <a:buChar char="●"/>
              <a:defRPr/>
            </a:lvl4pPr>
            <a:lvl5pPr marL="3047012" lvl="4" indent="-423195" algn="ctr">
              <a:spcBef>
                <a:spcPts val="0"/>
              </a:spcBef>
              <a:spcAft>
                <a:spcPts val="0"/>
              </a:spcAft>
              <a:buSzPts val="1400"/>
              <a:buChar char="○"/>
              <a:defRPr/>
            </a:lvl5pPr>
            <a:lvl6pPr marL="3656407" lvl="5" indent="-423195" algn="ctr">
              <a:spcBef>
                <a:spcPts val="0"/>
              </a:spcBef>
              <a:spcAft>
                <a:spcPts val="0"/>
              </a:spcAft>
              <a:buSzPts val="1400"/>
              <a:buChar char="■"/>
              <a:defRPr/>
            </a:lvl6pPr>
            <a:lvl7pPr marL="4265813" lvl="6" indent="-423195" algn="ctr">
              <a:spcBef>
                <a:spcPts val="0"/>
              </a:spcBef>
              <a:spcAft>
                <a:spcPts val="0"/>
              </a:spcAft>
              <a:buSzPts val="1400"/>
              <a:buChar char="●"/>
              <a:defRPr/>
            </a:lvl7pPr>
            <a:lvl8pPr marL="4875215" lvl="7" indent="-423195" algn="ctr">
              <a:spcBef>
                <a:spcPts val="0"/>
              </a:spcBef>
              <a:spcAft>
                <a:spcPts val="0"/>
              </a:spcAft>
              <a:buSzPts val="1400"/>
              <a:buChar char="○"/>
              <a:defRPr/>
            </a:lvl8pPr>
            <a:lvl9pPr marL="5484630" lvl="8" indent="-423195"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121865" tIns="121865" rIns="121865" bIns="12186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24531315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121865" tIns="121865" rIns="121865" bIns="12186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4509229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534"/>
            <a:ext cx="10363200" cy="1470025"/>
          </a:xfrm>
          <a:prstGeom prst="rect">
            <a:avLst/>
          </a:prstGeom>
        </p:spPr>
        <p:txBody>
          <a:bodyPr lIns="121730" tIns="60865" rIns="121730" bIns="60865"/>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a:prstGeom prst="rect">
            <a:avLst/>
          </a:prstGeom>
        </p:spPr>
        <p:txBody>
          <a:bodyPr lIns="121730" tIns="60865" rIns="121730" bIns="60865"/>
          <a:lstStyle>
            <a:lvl1pPr marL="0" indent="0" algn="ctr">
              <a:buNone/>
              <a:defRPr>
                <a:solidFill>
                  <a:schemeClr val="tx1">
                    <a:tint val="75000"/>
                  </a:schemeClr>
                </a:solidFill>
              </a:defRPr>
            </a:lvl1pPr>
            <a:lvl2pPr marL="608467" indent="0" algn="ctr">
              <a:buNone/>
              <a:defRPr>
                <a:solidFill>
                  <a:schemeClr val="tx1">
                    <a:tint val="75000"/>
                  </a:schemeClr>
                </a:solidFill>
              </a:defRPr>
            </a:lvl2pPr>
            <a:lvl3pPr marL="1217070" indent="0" algn="ctr">
              <a:buNone/>
              <a:defRPr>
                <a:solidFill>
                  <a:schemeClr val="tx1">
                    <a:tint val="75000"/>
                  </a:schemeClr>
                </a:solidFill>
              </a:defRPr>
            </a:lvl3pPr>
            <a:lvl4pPr marL="1825581" indent="0" algn="ctr">
              <a:buNone/>
              <a:defRPr>
                <a:solidFill>
                  <a:schemeClr val="tx1">
                    <a:tint val="75000"/>
                  </a:schemeClr>
                </a:solidFill>
              </a:defRPr>
            </a:lvl4pPr>
            <a:lvl5pPr marL="2434138" indent="0" algn="ctr">
              <a:buNone/>
              <a:defRPr>
                <a:solidFill>
                  <a:schemeClr val="tx1">
                    <a:tint val="75000"/>
                  </a:schemeClr>
                </a:solidFill>
              </a:defRPr>
            </a:lvl5pPr>
            <a:lvl6pPr marL="3042604" indent="0" algn="ctr">
              <a:buNone/>
              <a:defRPr>
                <a:solidFill>
                  <a:schemeClr val="tx1">
                    <a:tint val="75000"/>
                  </a:schemeClr>
                </a:solidFill>
              </a:defRPr>
            </a:lvl6pPr>
            <a:lvl7pPr marL="3651071" indent="0" algn="ctr">
              <a:buNone/>
              <a:defRPr>
                <a:solidFill>
                  <a:schemeClr val="tx1">
                    <a:tint val="75000"/>
                  </a:schemeClr>
                </a:solidFill>
              </a:defRPr>
            </a:lvl7pPr>
            <a:lvl8pPr marL="4259628" indent="0" algn="ctr">
              <a:buNone/>
              <a:defRPr>
                <a:solidFill>
                  <a:schemeClr val="tx1">
                    <a:tint val="75000"/>
                  </a:schemeClr>
                </a:solidFill>
              </a:defRPr>
            </a:lvl8pPr>
            <a:lvl9pPr marL="4868166"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a:xfrm>
            <a:off x="609600" y="6356352"/>
            <a:ext cx="2844800" cy="365125"/>
          </a:xfrm>
          <a:prstGeom prst="rect">
            <a:avLst/>
          </a:prstGeom>
        </p:spPr>
        <p:txBody>
          <a:bodyPr lIns="121730" tIns="60865" rIns="121730" bIns="60865"/>
          <a:lstStyle>
            <a:lvl1pPr fontAlgn="auto">
              <a:spcBef>
                <a:spcPts val="0"/>
              </a:spcBef>
              <a:spcAft>
                <a:spcPts val="0"/>
              </a:spcAft>
              <a:defRPr>
                <a:latin typeface="+mn-lt"/>
              </a:defRPr>
            </a:lvl1pPr>
          </a:lstStyle>
          <a:p>
            <a:pPr defTabSz="914150" eaLnBrk="0" hangingPunct="0">
              <a:defRPr/>
            </a:pPr>
            <a:endParaRPr lang="ru-RU">
              <a:solidFill>
                <a:prstClr val="black"/>
              </a:solidFill>
            </a:endParaRPr>
          </a:p>
        </p:txBody>
      </p:sp>
      <p:sp>
        <p:nvSpPr>
          <p:cNvPr id="5" name="Нижний колонтитул 4"/>
          <p:cNvSpPr>
            <a:spLocks noGrp="1"/>
          </p:cNvSpPr>
          <p:nvPr>
            <p:ph type="ftr" sz="quarter" idx="11"/>
          </p:nvPr>
        </p:nvSpPr>
        <p:spPr>
          <a:xfrm>
            <a:off x="4165600" y="6356352"/>
            <a:ext cx="3860800" cy="365125"/>
          </a:xfrm>
          <a:prstGeom prst="rect">
            <a:avLst/>
          </a:prstGeom>
        </p:spPr>
        <p:txBody>
          <a:bodyPr lIns="121730" tIns="60865" rIns="121730" bIns="60865"/>
          <a:lstStyle>
            <a:lvl1pPr fontAlgn="auto">
              <a:spcBef>
                <a:spcPts val="0"/>
              </a:spcBef>
              <a:spcAft>
                <a:spcPts val="0"/>
              </a:spcAft>
              <a:defRPr>
                <a:latin typeface="+mn-lt"/>
              </a:defRPr>
            </a:lvl1pPr>
          </a:lstStyle>
          <a:p>
            <a:pPr defTabSz="914150" eaLnBrk="0" hangingPunct="0">
              <a:defRPr/>
            </a:pPr>
            <a:endParaRPr lang="ru-RU" dirty="0">
              <a:solidFill>
                <a:prstClr val="black"/>
              </a:solidFill>
            </a:endParaRPr>
          </a:p>
        </p:txBody>
      </p:sp>
      <p:sp>
        <p:nvSpPr>
          <p:cNvPr id="6" name="Номер слайда 5"/>
          <p:cNvSpPr>
            <a:spLocks noGrp="1"/>
          </p:cNvSpPr>
          <p:nvPr>
            <p:ph type="sldNum" sz="quarter" idx="12"/>
          </p:nvPr>
        </p:nvSpPr>
        <p:spPr>
          <a:xfrm>
            <a:off x="8737600" y="6356352"/>
            <a:ext cx="2844800" cy="365125"/>
          </a:xfrm>
          <a:prstGeom prst="rect">
            <a:avLst/>
          </a:prstGeom>
        </p:spPr>
        <p:txBody>
          <a:bodyPr lIns="121730" tIns="60865" rIns="121730" bIns="60865"/>
          <a:lstStyle>
            <a:lvl1pPr fontAlgn="auto">
              <a:spcBef>
                <a:spcPts val="0"/>
              </a:spcBef>
              <a:spcAft>
                <a:spcPts val="0"/>
              </a:spcAft>
              <a:defRPr>
                <a:latin typeface="+mn-lt"/>
              </a:defRPr>
            </a:lvl1pPr>
          </a:lstStyle>
          <a:p>
            <a:pPr defTabSz="914150" eaLnBrk="0" hangingPunct="0">
              <a:defRPr/>
            </a:pPr>
            <a:fld id="{C53BB589-6638-44B6-813C-2FD170B06E0F}" type="slidenum">
              <a:rPr lang="ru-RU" smtClean="0">
                <a:solidFill>
                  <a:prstClr val="black"/>
                </a:solidFill>
              </a:rPr>
              <a:pPr defTabSz="914150" eaLnBrk="0" hangingPunct="0">
                <a:defRPr/>
              </a:pPr>
              <a:t>‹#›</a:t>
            </a:fld>
            <a:endParaRPr lang="ru-RU">
              <a:solidFill>
                <a:prstClr val="black"/>
              </a:solidFill>
            </a:endParaRPr>
          </a:p>
        </p:txBody>
      </p:sp>
    </p:spTree>
    <p:extLst>
      <p:ext uri="{BB962C8B-B14F-4D97-AF65-F5344CB8AC3E}">
        <p14:creationId xmlns:p14="http://schemas.microsoft.com/office/powerpoint/2010/main" val="32154448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3071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EA43E75-42BD-445B-AD72-40A2449A1571}" type="datetimeFigureOut">
              <a:rPr lang="ru-RU" smtClean="0"/>
              <a:t>29.11.2021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B4DD8CD-B656-4EA0-9121-678339C6FD2A}" type="slidenum">
              <a:rPr lang="ru-RU" smtClean="0"/>
              <a:t>‹#›</a:t>
            </a:fld>
            <a:endParaRPr lang="ru-RU"/>
          </a:p>
        </p:txBody>
      </p:sp>
    </p:spTree>
    <p:extLst>
      <p:ext uri="{BB962C8B-B14F-4D97-AF65-F5344CB8AC3E}">
        <p14:creationId xmlns:p14="http://schemas.microsoft.com/office/powerpoint/2010/main" val="9232099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6_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40B8975-DFFA-4D32-AB9B-030A48EC8732}"/>
              </a:ext>
            </a:extLst>
          </p:cNvPr>
          <p:cNvSpPr>
            <a:spLocks noGrp="1"/>
          </p:cNvSpPr>
          <p:nvPr>
            <p:ph type="title" hasCustomPrompt="1"/>
          </p:nvPr>
        </p:nvSpPr>
        <p:spPr>
          <a:xfrm>
            <a:off x="0" y="125726"/>
            <a:ext cx="12192000" cy="1327831"/>
          </a:xfrm>
        </p:spPr>
        <p:txBody>
          <a:bodyPr lIns="121752" tIns="60876" rIns="121752" bIns="60876" anchor="t">
            <a:noAutofit/>
          </a:bodyPr>
          <a:lstStyle>
            <a:lvl1pPr algn="ctr">
              <a:lnSpc>
                <a:spcPct val="100000"/>
              </a:lnSpc>
              <a:defRPr sz="2000" b="1" cap="all" spc="71" baseline="0">
                <a:solidFill>
                  <a:srgbClr val="3C4594"/>
                </a:solidFill>
                <a:latin typeface="+mn-lt"/>
              </a:defRPr>
            </a:lvl1pPr>
          </a:lstStyle>
          <a:p>
            <a:r>
              <a:rPr lang="ru-RU" dirty="0"/>
              <a:t>ОБРАЗЕЦ ЗАГОЛОВКА</a:t>
            </a:r>
          </a:p>
        </p:txBody>
      </p:sp>
      <p:sp>
        <p:nvSpPr>
          <p:cNvPr id="3" name="Объект 2">
            <a:extLst>
              <a:ext uri="{FF2B5EF4-FFF2-40B4-BE49-F238E27FC236}">
                <a16:creationId xmlns="" xmlns:a16="http://schemas.microsoft.com/office/drawing/2014/main" id="{24577C90-0D9B-4691-BC01-58215CEB0FD5}"/>
              </a:ext>
            </a:extLst>
          </p:cNvPr>
          <p:cNvSpPr>
            <a:spLocks noGrp="1"/>
          </p:cNvSpPr>
          <p:nvPr>
            <p:ph idx="1"/>
          </p:nvPr>
        </p:nvSpPr>
        <p:spPr>
          <a:xfrm>
            <a:off x="247651" y="2002971"/>
            <a:ext cx="11752672" cy="4173992"/>
          </a:xfrm>
        </p:spPr>
        <p:txBody>
          <a:bodyPr lIns="121752" tIns="60876" rIns="121752" bIns="60876"/>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B9E69229-987E-4EBF-A52E-6DB94A3AF266}"/>
              </a:ext>
            </a:extLst>
          </p:cNvPr>
          <p:cNvSpPr>
            <a:spLocks noGrp="1"/>
          </p:cNvSpPr>
          <p:nvPr>
            <p:ph type="dt" sz="half" idx="10"/>
          </p:nvPr>
        </p:nvSpPr>
        <p:spPr/>
        <p:txBody>
          <a:bodyPr lIns="121752" tIns="60876" rIns="121752" bIns="60876"/>
          <a:lstStyle/>
          <a:p>
            <a:pPr defTabSz="914150" eaLnBrk="0" fontAlgn="base" hangingPunct="0">
              <a:spcBef>
                <a:spcPct val="0"/>
              </a:spcBef>
              <a:spcAft>
                <a:spcPct val="0"/>
              </a:spcAft>
            </a:pPr>
            <a:fld id="{36AC5936-D6A7-4165-B9B2-C6F1F815CA88}" type="datetimeFigureOut">
              <a:rPr lang="ru-RU" smtClean="0">
                <a:solidFill>
                  <a:prstClr val="black"/>
                </a:solidFill>
                <a:latin typeface="Arial" panose="020B0604020202020204" pitchFamily="34" charset="0"/>
              </a:rPr>
              <a:pPr defTabSz="914150" eaLnBrk="0" fontAlgn="base" hangingPunct="0">
                <a:spcBef>
                  <a:spcPct val="0"/>
                </a:spcBef>
                <a:spcAft>
                  <a:spcPct val="0"/>
                </a:spcAft>
              </a:pPr>
              <a:t>29.11.2021</a:t>
            </a:fld>
            <a:endParaRPr lang="ru-RU">
              <a:solidFill>
                <a:prstClr val="black"/>
              </a:solidFill>
              <a:latin typeface="Arial" panose="020B0604020202020204" pitchFamily="34" charset="0"/>
            </a:endParaRPr>
          </a:p>
        </p:txBody>
      </p:sp>
      <p:sp>
        <p:nvSpPr>
          <p:cNvPr id="5" name="Нижний колонтитул 4">
            <a:extLst>
              <a:ext uri="{FF2B5EF4-FFF2-40B4-BE49-F238E27FC236}">
                <a16:creationId xmlns="" xmlns:a16="http://schemas.microsoft.com/office/drawing/2014/main" id="{7033F42A-5D4F-4CB0-97D4-6CDE6047ADBF}"/>
              </a:ext>
            </a:extLst>
          </p:cNvPr>
          <p:cNvSpPr>
            <a:spLocks noGrp="1"/>
          </p:cNvSpPr>
          <p:nvPr>
            <p:ph type="ftr" sz="quarter" idx="11"/>
          </p:nvPr>
        </p:nvSpPr>
        <p:spPr/>
        <p:txBody>
          <a:bodyPr lIns="121752" tIns="60876" rIns="121752" bIns="60876"/>
          <a:lstStyle/>
          <a:p>
            <a:pPr defTabSz="914150" eaLnBrk="0" fontAlgn="base" hangingPunct="0">
              <a:spcBef>
                <a:spcPct val="0"/>
              </a:spcBef>
              <a:spcAft>
                <a:spcPct val="0"/>
              </a:spcAft>
            </a:pPr>
            <a:endParaRPr lang="ru-RU">
              <a:solidFill>
                <a:prstClr val="black"/>
              </a:solidFill>
              <a:latin typeface="Arial" panose="020B0604020202020204" pitchFamily="34" charset="0"/>
            </a:endParaRPr>
          </a:p>
        </p:txBody>
      </p:sp>
      <p:sp>
        <p:nvSpPr>
          <p:cNvPr id="6" name="Номер слайда 5">
            <a:extLst>
              <a:ext uri="{FF2B5EF4-FFF2-40B4-BE49-F238E27FC236}">
                <a16:creationId xmlns="" xmlns:a16="http://schemas.microsoft.com/office/drawing/2014/main" id="{8BD1EB58-0552-4244-896C-C67B58F33F9D}"/>
              </a:ext>
            </a:extLst>
          </p:cNvPr>
          <p:cNvSpPr>
            <a:spLocks noGrp="1"/>
          </p:cNvSpPr>
          <p:nvPr>
            <p:ph type="sldNum" sz="quarter" idx="12"/>
          </p:nvPr>
        </p:nvSpPr>
        <p:spPr/>
        <p:txBody>
          <a:bodyPr lIns="121752" tIns="60876" rIns="121752" bIns="60876"/>
          <a:lstStyle/>
          <a:p>
            <a:pPr defTabSz="914150" eaLnBrk="0" fontAlgn="base" hangingPunct="0">
              <a:spcBef>
                <a:spcPct val="0"/>
              </a:spcBef>
              <a:spcAft>
                <a:spcPct val="0"/>
              </a:spcAft>
            </a:pPr>
            <a:fld id="{75C0313B-4360-42F4-9C4D-EE6F17B4D84E}" type="slidenum">
              <a:rPr lang="ru-RU" smtClean="0">
                <a:solidFill>
                  <a:prstClr val="black"/>
                </a:solidFill>
                <a:latin typeface="Arial" panose="020B0604020202020204" pitchFamily="34" charset="0"/>
              </a:rPr>
              <a:pPr defTabSz="914150" eaLnBrk="0" fontAlgn="base" hangingPunct="0">
                <a:spcBef>
                  <a:spcPct val="0"/>
                </a:spcBef>
                <a:spcAft>
                  <a:spcPct val="0"/>
                </a:spcAft>
              </a:pPr>
              <a:t>‹#›</a:t>
            </a:fld>
            <a:endParaRPr lang="ru-RU">
              <a:solidFill>
                <a:prstClr val="black"/>
              </a:solidFill>
              <a:latin typeface="Arial" panose="020B0604020202020204" pitchFamily="34" charset="0"/>
            </a:endParaRPr>
          </a:p>
        </p:txBody>
      </p:sp>
    </p:spTree>
    <p:extLst>
      <p:ext uri="{BB962C8B-B14F-4D97-AF65-F5344CB8AC3E}">
        <p14:creationId xmlns:p14="http://schemas.microsoft.com/office/powerpoint/2010/main" val="3339780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121873" tIns="121873" rIns="121873" bIns="121873" anchor="b" anchorCtr="0">
            <a:normAutofit/>
          </a:bodyPr>
          <a:lstStyle>
            <a:lvl1pPr lvl="0" algn="ctr">
              <a:spcBef>
                <a:spcPts val="0"/>
              </a:spcBef>
              <a:spcAft>
                <a:spcPts val="0"/>
              </a:spcAft>
              <a:buSzPts val="5200"/>
              <a:buNone/>
              <a:defRPr sz="6900"/>
            </a:lvl1pPr>
            <a:lvl2pPr lvl="1" algn="ctr">
              <a:spcBef>
                <a:spcPts val="0"/>
              </a:spcBef>
              <a:spcAft>
                <a:spcPts val="0"/>
              </a:spcAft>
              <a:buSzPts val="5200"/>
              <a:buNone/>
              <a:defRPr sz="6900"/>
            </a:lvl2pPr>
            <a:lvl3pPr lvl="2" algn="ctr">
              <a:spcBef>
                <a:spcPts val="0"/>
              </a:spcBef>
              <a:spcAft>
                <a:spcPts val="0"/>
              </a:spcAft>
              <a:buSzPts val="5200"/>
              <a:buNone/>
              <a:defRPr sz="6900"/>
            </a:lvl3pPr>
            <a:lvl4pPr lvl="3" algn="ctr">
              <a:spcBef>
                <a:spcPts val="0"/>
              </a:spcBef>
              <a:spcAft>
                <a:spcPts val="0"/>
              </a:spcAft>
              <a:buSzPts val="5200"/>
              <a:buNone/>
              <a:defRPr sz="6900"/>
            </a:lvl4pPr>
            <a:lvl5pPr lvl="4" algn="ctr">
              <a:spcBef>
                <a:spcPts val="0"/>
              </a:spcBef>
              <a:spcAft>
                <a:spcPts val="0"/>
              </a:spcAft>
              <a:buSzPts val="5200"/>
              <a:buNone/>
              <a:defRPr sz="6900"/>
            </a:lvl5pPr>
            <a:lvl6pPr lvl="5" algn="ctr">
              <a:spcBef>
                <a:spcPts val="0"/>
              </a:spcBef>
              <a:spcAft>
                <a:spcPts val="0"/>
              </a:spcAft>
              <a:buSzPts val="5200"/>
              <a:buNone/>
              <a:defRPr sz="6900"/>
            </a:lvl6pPr>
            <a:lvl7pPr lvl="6" algn="ctr">
              <a:spcBef>
                <a:spcPts val="0"/>
              </a:spcBef>
              <a:spcAft>
                <a:spcPts val="0"/>
              </a:spcAft>
              <a:buSzPts val="5200"/>
              <a:buNone/>
              <a:defRPr sz="6900"/>
            </a:lvl7pPr>
            <a:lvl8pPr lvl="7" algn="ctr">
              <a:spcBef>
                <a:spcPts val="0"/>
              </a:spcBef>
              <a:spcAft>
                <a:spcPts val="0"/>
              </a:spcAft>
              <a:buSzPts val="5200"/>
              <a:buNone/>
              <a:defRPr sz="6900"/>
            </a:lvl8pPr>
            <a:lvl9pPr lvl="8" algn="ctr">
              <a:spcBef>
                <a:spcPts val="0"/>
              </a:spcBef>
              <a:spcAft>
                <a:spcPts val="0"/>
              </a:spcAft>
              <a:buSzPts val="5200"/>
              <a:buNone/>
              <a:defRPr sz="6900"/>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121873" tIns="121873" rIns="121873" bIns="121873" anchor="t" anchorCtr="0">
            <a:normAutofit/>
          </a:bodyPr>
          <a:lstStyle>
            <a:lvl1pPr lvl="0" algn="ctr">
              <a:lnSpc>
                <a:spcPct val="100000"/>
              </a:lnSpc>
              <a:spcBef>
                <a:spcPts val="0"/>
              </a:spcBef>
              <a:spcAft>
                <a:spcPts val="0"/>
              </a:spcAft>
              <a:buSzPts val="2800"/>
              <a:buNone/>
              <a:defRPr sz="3700"/>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121873" tIns="121873" rIns="121873" bIns="121873"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7320430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121873" tIns="121873" rIns="121873" bIns="121873"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121873" tIns="121873" rIns="121873" bIns="121873"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32515629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121873" tIns="121873" rIns="121873" bIns="121873"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121873" tIns="121873" rIns="121873" bIns="121873" anchor="t" anchorCtr="0">
            <a:normAutofit/>
          </a:bodyPr>
          <a:lstStyle>
            <a:lvl1pPr marL="609443" lvl="0" indent="-457083">
              <a:spcBef>
                <a:spcPts val="0"/>
              </a:spcBef>
              <a:spcAft>
                <a:spcPts val="0"/>
              </a:spcAft>
              <a:buSzPts val="1800"/>
              <a:buChar char="●"/>
              <a:defRPr/>
            </a:lvl1pPr>
            <a:lvl2pPr marL="1218900" lvl="1" indent="-423227">
              <a:spcBef>
                <a:spcPts val="0"/>
              </a:spcBef>
              <a:spcAft>
                <a:spcPts val="0"/>
              </a:spcAft>
              <a:buSzPts val="1400"/>
              <a:buChar char="○"/>
              <a:defRPr/>
            </a:lvl2pPr>
            <a:lvl3pPr marL="1828346" lvl="2" indent="-423227">
              <a:spcBef>
                <a:spcPts val="0"/>
              </a:spcBef>
              <a:spcAft>
                <a:spcPts val="0"/>
              </a:spcAft>
              <a:buSzPts val="1400"/>
              <a:buChar char="■"/>
              <a:defRPr/>
            </a:lvl3pPr>
            <a:lvl4pPr marL="2437798" lvl="3" indent="-423227">
              <a:spcBef>
                <a:spcPts val="0"/>
              </a:spcBef>
              <a:spcAft>
                <a:spcPts val="0"/>
              </a:spcAft>
              <a:buSzPts val="1400"/>
              <a:buChar char="●"/>
              <a:defRPr/>
            </a:lvl4pPr>
            <a:lvl5pPr marL="3047240" lvl="4" indent="-423227">
              <a:spcBef>
                <a:spcPts val="0"/>
              </a:spcBef>
              <a:spcAft>
                <a:spcPts val="0"/>
              </a:spcAft>
              <a:buSzPts val="1400"/>
              <a:buChar char="○"/>
              <a:defRPr/>
            </a:lvl5pPr>
            <a:lvl6pPr marL="3656683" lvl="5" indent="-423227">
              <a:spcBef>
                <a:spcPts val="0"/>
              </a:spcBef>
              <a:spcAft>
                <a:spcPts val="0"/>
              </a:spcAft>
              <a:buSzPts val="1400"/>
              <a:buChar char="■"/>
              <a:defRPr/>
            </a:lvl6pPr>
            <a:lvl7pPr marL="4266133" lvl="6" indent="-423227">
              <a:spcBef>
                <a:spcPts val="0"/>
              </a:spcBef>
              <a:spcAft>
                <a:spcPts val="0"/>
              </a:spcAft>
              <a:buSzPts val="1400"/>
              <a:buChar char="●"/>
              <a:defRPr/>
            </a:lvl7pPr>
            <a:lvl8pPr marL="4875581" lvl="7" indent="-423227">
              <a:spcBef>
                <a:spcPts val="0"/>
              </a:spcBef>
              <a:spcAft>
                <a:spcPts val="0"/>
              </a:spcAft>
              <a:buSzPts val="1400"/>
              <a:buChar char="○"/>
              <a:defRPr/>
            </a:lvl8pPr>
            <a:lvl9pPr marL="5485038" lvl="8" indent="-423227">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121873" tIns="121873" rIns="121873" bIns="121873"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3187712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121873" tIns="121873" rIns="121873" bIns="121873"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121873" tIns="121873" rIns="121873" bIns="121873" anchor="t" anchorCtr="0">
            <a:normAutofit/>
          </a:bodyPr>
          <a:lstStyle>
            <a:lvl1pPr marL="609443" lvl="0" indent="-423227">
              <a:spcBef>
                <a:spcPts val="0"/>
              </a:spcBef>
              <a:spcAft>
                <a:spcPts val="0"/>
              </a:spcAft>
              <a:buSzPts val="1400"/>
              <a:buChar char="●"/>
              <a:defRPr sz="1900"/>
            </a:lvl1pPr>
            <a:lvl2pPr marL="1218900" lvl="1" indent="-406301">
              <a:spcBef>
                <a:spcPts val="0"/>
              </a:spcBef>
              <a:spcAft>
                <a:spcPts val="0"/>
              </a:spcAft>
              <a:buSzPts val="1200"/>
              <a:buChar char="○"/>
              <a:defRPr sz="1600"/>
            </a:lvl2pPr>
            <a:lvl3pPr marL="1828346" lvl="2" indent="-406301">
              <a:spcBef>
                <a:spcPts val="0"/>
              </a:spcBef>
              <a:spcAft>
                <a:spcPts val="0"/>
              </a:spcAft>
              <a:buSzPts val="1200"/>
              <a:buChar char="■"/>
              <a:defRPr sz="1600"/>
            </a:lvl3pPr>
            <a:lvl4pPr marL="2437798" lvl="3" indent="-406301">
              <a:spcBef>
                <a:spcPts val="0"/>
              </a:spcBef>
              <a:spcAft>
                <a:spcPts val="0"/>
              </a:spcAft>
              <a:buSzPts val="1200"/>
              <a:buChar char="●"/>
              <a:defRPr sz="1600"/>
            </a:lvl4pPr>
            <a:lvl5pPr marL="3047240" lvl="4" indent="-406301">
              <a:spcBef>
                <a:spcPts val="0"/>
              </a:spcBef>
              <a:spcAft>
                <a:spcPts val="0"/>
              </a:spcAft>
              <a:buSzPts val="1200"/>
              <a:buChar char="○"/>
              <a:defRPr sz="1600"/>
            </a:lvl5pPr>
            <a:lvl6pPr marL="3656683" lvl="5" indent="-406301">
              <a:spcBef>
                <a:spcPts val="0"/>
              </a:spcBef>
              <a:spcAft>
                <a:spcPts val="0"/>
              </a:spcAft>
              <a:buSzPts val="1200"/>
              <a:buChar char="■"/>
              <a:defRPr sz="1600"/>
            </a:lvl6pPr>
            <a:lvl7pPr marL="4266133" lvl="6" indent="-406301">
              <a:spcBef>
                <a:spcPts val="0"/>
              </a:spcBef>
              <a:spcAft>
                <a:spcPts val="0"/>
              </a:spcAft>
              <a:buSzPts val="1200"/>
              <a:buChar char="●"/>
              <a:defRPr sz="1600"/>
            </a:lvl7pPr>
            <a:lvl8pPr marL="4875581" lvl="7" indent="-406301">
              <a:spcBef>
                <a:spcPts val="0"/>
              </a:spcBef>
              <a:spcAft>
                <a:spcPts val="0"/>
              </a:spcAft>
              <a:buSzPts val="1200"/>
              <a:buChar char="○"/>
              <a:defRPr sz="1600"/>
            </a:lvl8pPr>
            <a:lvl9pPr marL="5485038" lvl="8" indent="-406301">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121873" tIns="121873" rIns="121873" bIns="121873" anchor="t" anchorCtr="0">
            <a:normAutofit/>
          </a:bodyPr>
          <a:lstStyle>
            <a:lvl1pPr marL="609443" lvl="0" indent="-423227">
              <a:spcBef>
                <a:spcPts val="0"/>
              </a:spcBef>
              <a:spcAft>
                <a:spcPts val="0"/>
              </a:spcAft>
              <a:buSzPts val="1400"/>
              <a:buChar char="●"/>
              <a:defRPr sz="1900"/>
            </a:lvl1pPr>
            <a:lvl2pPr marL="1218900" lvl="1" indent="-406301">
              <a:spcBef>
                <a:spcPts val="0"/>
              </a:spcBef>
              <a:spcAft>
                <a:spcPts val="0"/>
              </a:spcAft>
              <a:buSzPts val="1200"/>
              <a:buChar char="○"/>
              <a:defRPr sz="1600"/>
            </a:lvl2pPr>
            <a:lvl3pPr marL="1828346" lvl="2" indent="-406301">
              <a:spcBef>
                <a:spcPts val="0"/>
              </a:spcBef>
              <a:spcAft>
                <a:spcPts val="0"/>
              </a:spcAft>
              <a:buSzPts val="1200"/>
              <a:buChar char="■"/>
              <a:defRPr sz="1600"/>
            </a:lvl3pPr>
            <a:lvl4pPr marL="2437798" lvl="3" indent="-406301">
              <a:spcBef>
                <a:spcPts val="0"/>
              </a:spcBef>
              <a:spcAft>
                <a:spcPts val="0"/>
              </a:spcAft>
              <a:buSzPts val="1200"/>
              <a:buChar char="●"/>
              <a:defRPr sz="1600"/>
            </a:lvl4pPr>
            <a:lvl5pPr marL="3047240" lvl="4" indent="-406301">
              <a:spcBef>
                <a:spcPts val="0"/>
              </a:spcBef>
              <a:spcAft>
                <a:spcPts val="0"/>
              </a:spcAft>
              <a:buSzPts val="1200"/>
              <a:buChar char="○"/>
              <a:defRPr sz="1600"/>
            </a:lvl5pPr>
            <a:lvl6pPr marL="3656683" lvl="5" indent="-406301">
              <a:spcBef>
                <a:spcPts val="0"/>
              </a:spcBef>
              <a:spcAft>
                <a:spcPts val="0"/>
              </a:spcAft>
              <a:buSzPts val="1200"/>
              <a:buChar char="■"/>
              <a:defRPr sz="1600"/>
            </a:lvl6pPr>
            <a:lvl7pPr marL="4266133" lvl="6" indent="-406301">
              <a:spcBef>
                <a:spcPts val="0"/>
              </a:spcBef>
              <a:spcAft>
                <a:spcPts val="0"/>
              </a:spcAft>
              <a:buSzPts val="1200"/>
              <a:buChar char="●"/>
              <a:defRPr sz="1600"/>
            </a:lvl7pPr>
            <a:lvl8pPr marL="4875581" lvl="7" indent="-406301">
              <a:spcBef>
                <a:spcPts val="0"/>
              </a:spcBef>
              <a:spcAft>
                <a:spcPts val="0"/>
              </a:spcAft>
              <a:buSzPts val="1200"/>
              <a:buChar char="○"/>
              <a:defRPr sz="1600"/>
            </a:lvl8pPr>
            <a:lvl9pPr marL="5485038" lvl="8" indent="-406301">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121873" tIns="121873" rIns="121873" bIns="121873"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227061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121873" tIns="121873" rIns="121873" bIns="121873"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121873" tIns="121873" rIns="121873" bIns="121873"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5744309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121873" tIns="121873" rIns="121873" bIns="121873"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121873" tIns="121873" rIns="121873" bIns="121873" anchor="t" anchorCtr="0">
            <a:normAutofit/>
          </a:bodyPr>
          <a:lstStyle>
            <a:lvl1pPr marL="609443" lvl="0" indent="-406301">
              <a:spcBef>
                <a:spcPts val="0"/>
              </a:spcBef>
              <a:spcAft>
                <a:spcPts val="0"/>
              </a:spcAft>
              <a:buSzPts val="1200"/>
              <a:buChar char="●"/>
              <a:defRPr sz="1600"/>
            </a:lvl1pPr>
            <a:lvl2pPr marL="1218900" lvl="1" indent="-406301">
              <a:spcBef>
                <a:spcPts val="0"/>
              </a:spcBef>
              <a:spcAft>
                <a:spcPts val="0"/>
              </a:spcAft>
              <a:buSzPts val="1200"/>
              <a:buChar char="○"/>
              <a:defRPr sz="1600"/>
            </a:lvl2pPr>
            <a:lvl3pPr marL="1828346" lvl="2" indent="-406301">
              <a:spcBef>
                <a:spcPts val="0"/>
              </a:spcBef>
              <a:spcAft>
                <a:spcPts val="0"/>
              </a:spcAft>
              <a:buSzPts val="1200"/>
              <a:buChar char="■"/>
              <a:defRPr sz="1600"/>
            </a:lvl3pPr>
            <a:lvl4pPr marL="2437798" lvl="3" indent="-406301">
              <a:spcBef>
                <a:spcPts val="0"/>
              </a:spcBef>
              <a:spcAft>
                <a:spcPts val="0"/>
              </a:spcAft>
              <a:buSzPts val="1200"/>
              <a:buChar char="●"/>
              <a:defRPr sz="1600"/>
            </a:lvl4pPr>
            <a:lvl5pPr marL="3047240" lvl="4" indent="-406301">
              <a:spcBef>
                <a:spcPts val="0"/>
              </a:spcBef>
              <a:spcAft>
                <a:spcPts val="0"/>
              </a:spcAft>
              <a:buSzPts val="1200"/>
              <a:buChar char="○"/>
              <a:defRPr sz="1600"/>
            </a:lvl5pPr>
            <a:lvl6pPr marL="3656683" lvl="5" indent="-406301">
              <a:spcBef>
                <a:spcPts val="0"/>
              </a:spcBef>
              <a:spcAft>
                <a:spcPts val="0"/>
              </a:spcAft>
              <a:buSzPts val="1200"/>
              <a:buChar char="■"/>
              <a:defRPr sz="1600"/>
            </a:lvl6pPr>
            <a:lvl7pPr marL="4266133" lvl="6" indent="-406301">
              <a:spcBef>
                <a:spcPts val="0"/>
              </a:spcBef>
              <a:spcAft>
                <a:spcPts val="0"/>
              </a:spcAft>
              <a:buSzPts val="1200"/>
              <a:buChar char="●"/>
              <a:defRPr sz="1600"/>
            </a:lvl7pPr>
            <a:lvl8pPr marL="4875581" lvl="7" indent="-406301">
              <a:spcBef>
                <a:spcPts val="0"/>
              </a:spcBef>
              <a:spcAft>
                <a:spcPts val="0"/>
              </a:spcAft>
              <a:buSzPts val="1200"/>
              <a:buChar char="○"/>
              <a:defRPr sz="1600"/>
            </a:lvl8pPr>
            <a:lvl9pPr marL="5485038" lvl="8" indent="-406301">
              <a:spcBef>
                <a:spcPts val="0"/>
              </a:spcBef>
              <a:spcAft>
                <a:spcPts val="0"/>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121873" tIns="121873" rIns="121873" bIns="121873"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11735358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121873" tIns="121873" rIns="121873" bIns="121873"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121873" tIns="121873" rIns="121873" bIns="121873"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20846891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873" tIns="121873" rIns="121873" bIns="121873" anchor="ctr" anchorCtr="0">
            <a:noAutofit/>
          </a:bodyPr>
          <a:lstStyle/>
          <a:p>
            <a:pPr defTabSz="914196">
              <a:buClr>
                <a:srgbClr val="000000"/>
              </a:buClr>
              <a:buFont typeface="Arial"/>
              <a:buNone/>
            </a:pPr>
            <a:endParaRPr kern="0">
              <a:solidFill>
                <a:srgbClr val="000000"/>
              </a:solidFill>
              <a:cs typeface="Arial"/>
              <a:sym typeface="Arial"/>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121873" tIns="121873" rIns="121873" bIns="121873"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121873" tIns="121873" rIns="121873" bIns="121873"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121873" tIns="121873" rIns="121873" bIns="121873" anchor="ctr" anchorCtr="0">
            <a:normAutofit/>
          </a:bodyPr>
          <a:lstStyle>
            <a:lvl1pPr marL="609443" lvl="0" indent="-457083">
              <a:spcBef>
                <a:spcPts val="0"/>
              </a:spcBef>
              <a:spcAft>
                <a:spcPts val="0"/>
              </a:spcAft>
              <a:buSzPts val="1800"/>
              <a:buChar char="●"/>
              <a:defRPr/>
            </a:lvl1pPr>
            <a:lvl2pPr marL="1218900" lvl="1" indent="-423227">
              <a:spcBef>
                <a:spcPts val="0"/>
              </a:spcBef>
              <a:spcAft>
                <a:spcPts val="0"/>
              </a:spcAft>
              <a:buSzPts val="1400"/>
              <a:buChar char="○"/>
              <a:defRPr/>
            </a:lvl2pPr>
            <a:lvl3pPr marL="1828346" lvl="2" indent="-423227">
              <a:spcBef>
                <a:spcPts val="0"/>
              </a:spcBef>
              <a:spcAft>
                <a:spcPts val="0"/>
              </a:spcAft>
              <a:buSzPts val="1400"/>
              <a:buChar char="■"/>
              <a:defRPr/>
            </a:lvl3pPr>
            <a:lvl4pPr marL="2437798" lvl="3" indent="-423227">
              <a:spcBef>
                <a:spcPts val="0"/>
              </a:spcBef>
              <a:spcAft>
                <a:spcPts val="0"/>
              </a:spcAft>
              <a:buSzPts val="1400"/>
              <a:buChar char="●"/>
              <a:defRPr/>
            </a:lvl4pPr>
            <a:lvl5pPr marL="3047240" lvl="4" indent="-423227">
              <a:spcBef>
                <a:spcPts val="0"/>
              </a:spcBef>
              <a:spcAft>
                <a:spcPts val="0"/>
              </a:spcAft>
              <a:buSzPts val="1400"/>
              <a:buChar char="○"/>
              <a:defRPr/>
            </a:lvl5pPr>
            <a:lvl6pPr marL="3656683" lvl="5" indent="-423227">
              <a:spcBef>
                <a:spcPts val="0"/>
              </a:spcBef>
              <a:spcAft>
                <a:spcPts val="0"/>
              </a:spcAft>
              <a:buSzPts val="1400"/>
              <a:buChar char="■"/>
              <a:defRPr/>
            </a:lvl6pPr>
            <a:lvl7pPr marL="4266133" lvl="6" indent="-423227">
              <a:spcBef>
                <a:spcPts val="0"/>
              </a:spcBef>
              <a:spcAft>
                <a:spcPts val="0"/>
              </a:spcAft>
              <a:buSzPts val="1400"/>
              <a:buChar char="●"/>
              <a:defRPr/>
            </a:lvl7pPr>
            <a:lvl8pPr marL="4875581" lvl="7" indent="-423227">
              <a:spcBef>
                <a:spcPts val="0"/>
              </a:spcBef>
              <a:spcAft>
                <a:spcPts val="0"/>
              </a:spcAft>
              <a:buSzPts val="1400"/>
              <a:buChar char="○"/>
              <a:defRPr/>
            </a:lvl8pPr>
            <a:lvl9pPr marL="5485038" lvl="8" indent="-423227">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121873" tIns="121873" rIns="121873" bIns="121873"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19215549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121873" tIns="121873" rIns="121873" bIns="121873" anchor="ctr" anchorCtr="0">
            <a:normAutofit/>
          </a:bodyPr>
          <a:lstStyle>
            <a:lvl1pPr marL="609443" lvl="0" indent="-30472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121873" tIns="121873" rIns="121873" bIns="121873"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382708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9" y="1681163"/>
            <a:ext cx="5157787" cy="823912"/>
          </a:xfrm>
        </p:spPr>
        <p:txBody>
          <a:bodyPr anchor="b"/>
          <a:lstStyle>
            <a:lvl1pPr marL="0" indent="0">
              <a:buNone/>
              <a:defRPr sz="2400" b="1"/>
            </a:lvl1pPr>
            <a:lvl2pPr marL="456747" indent="0">
              <a:buNone/>
              <a:defRPr sz="2000" b="1"/>
            </a:lvl2pPr>
            <a:lvl3pPr marL="913538" indent="0">
              <a:buNone/>
              <a:defRPr sz="1900" b="1"/>
            </a:lvl3pPr>
            <a:lvl4pPr marL="1370308" indent="0">
              <a:buNone/>
              <a:defRPr sz="1600" b="1"/>
            </a:lvl4pPr>
            <a:lvl5pPr marL="1827077" indent="0">
              <a:buNone/>
              <a:defRPr sz="1600" b="1"/>
            </a:lvl5pPr>
            <a:lvl6pPr marL="2283870" indent="0">
              <a:buNone/>
              <a:defRPr sz="1600" b="1"/>
            </a:lvl6pPr>
            <a:lvl7pPr marL="2740614" indent="0">
              <a:buNone/>
              <a:defRPr sz="1600" b="1"/>
            </a:lvl7pPr>
            <a:lvl8pPr marL="3197360" indent="0">
              <a:buNone/>
              <a:defRPr sz="1600" b="1"/>
            </a:lvl8pPr>
            <a:lvl9pPr marL="3654107" indent="0">
              <a:buNone/>
              <a:defRPr sz="1600" b="1"/>
            </a:lvl9pPr>
          </a:lstStyle>
          <a:p>
            <a:pPr lvl="0"/>
            <a:r>
              <a:rPr lang="ru-RU"/>
              <a:t>Образец текста</a:t>
            </a:r>
          </a:p>
        </p:txBody>
      </p:sp>
      <p:sp>
        <p:nvSpPr>
          <p:cNvPr id="4" name="Объект 3"/>
          <p:cNvSpPr>
            <a:spLocks noGrp="1"/>
          </p:cNvSpPr>
          <p:nvPr>
            <p:ph sz="half" idx="2"/>
          </p:nvPr>
        </p:nvSpPr>
        <p:spPr>
          <a:xfrm>
            <a:off x="839789"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3" y="1681163"/>
            <a:ext cx="5183188" cy="823912"/>
          </a:xfrm>
        </p:spPr>
        <p:txBody>
          <a:bodyPr anchor="b"/>
          <a:lstStyle>
            <a:lvl1pPr marL="0" indent="0">
              <a:buNone/>
              <a:defRPr sz="2400" b="1"/>
            </a:lvl1pPr>
            <a:lvl2pPr marL="456747" indent="0">
              <a:buNone/>
              <a:defRPr sz="2000" b="1"/>
            </a:lvl2pPr>
            <a:lvl3pPr marL="913538" indent="0">
              <a:buNone/>
              <a:defRPr sz="1900" b="1"/>
            </a:lvl3pPr>
            <a:lvl4pPr marL="1370308" indent="0">
              <a:buNone/>
              <a:defRPr sz="1600" b="1"/>
            </a:lvl4pPr>
            <a:lvl5pPr marL="1827077" indent="0">
              <a:buNone/>
              <a:defRPr sz="1600" b="1"/>
            </a:lvl5pPr>
            <a:lvl6pPr marL="2283870" indent="0">
              <a:buNone/>
              <a:defRPr sz="1600" b="1"/>
            </a:lvl6pPr>
            <a:lvl7pPr marL="2740614" indent="0">
              <a:buNone/>
              <a:defRPr sz="1600" b="1"/>
            </a:lvl7pPr>
            <a:lvl8pPr marL="3197360" indent="0">
              <a:buNone/>
              <a:defRPr sz="1600" b="1"/>
            </a:lvl8pPr>
            <a:lvl9pPr marL="3654107" indent="0">
              <a:buNone/>
              <a:defRPr sz="1600" b="1"/>
            </a:lvl9pPr>
          </a:lstStyle>
          <a:p>
            <a:pPr lvl="0"/>
            <a:r>
              <a:rPr lang="ru-RU"/>
              <a:t>Образец текста</a:t>
            </a:r>
          </a:p>
        </p:txBody>
      </p:sp>
      <p:sp>
        <p:nvSpPr>
          <p:cNvPr id="6" name="Объект 5"/>
          <p:cNvSpPr>
            <a:spLocks noGrp="1"/>
          </p:cNvSpPr>
          <p:nvPr>
            <p:ph sz="quarter" idx="4"/>
          </p:nvPr>
        </p:nvSpPr>
        <p:spPr>
          <a:xfrm>
            <a:off x="6172203"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EA43E75-42BD-445B-AD72-40A2449A1571}" type="datetimeFigureOut">
              <a:rPr lang="ru-RU" smtClean="0"/>
              <a:t>29.11.2021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B4DD8CD-B656-4EA0-9121-678339C6FD2A}" type="slidenum">
              <a:rPr lang="ru-RU" smtClean="0"/>
              <a:t>‹#›</a:t>
            </a:fld>
            <a:endParaRPr lang="ru-RU"/>
          </a:p>
        </p:txBody>
      </p:sp>
    </p:spTree>
    <p:extLst>
      <p:ext uri="{BB962C8B-B14F-4D97-AF65-F5344CB8AC3E}">
        <p14:creationId xmlns:p14="http://schemas.microsoft.com/office/powerpoint/2010/main" val="39840418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121873" tIns="121873" rIns="121873" bIns="121873"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121873" tIns="121873" rIns="121873" bIns="121873" anchor="t" anchorCtr="0">
            <a:normAutofit/>
          </a:bodyPr>
          <a:lstStyle>
            <a:lvl1pPr marL="609443" lvl="0" indent="-457083" algn="ctr">
              <a:spcBef>
                <a:spcPts val="0"/>
              </a:spcBef>
              <a:spcAft>
                <a:spcPts val="0"/>
              </a:spcAft>
              <a:buSzPts val="1800"/>
              <a:buChar char="●"/>
              <a:defRPr/>
            </a:lvl1pPr>
            <a:lvl2pPr marL="1218900" lvl="1" indent="-423227" algn="ctr">
              <a:spcBef>
                <a:spcPts val="0"/>
              </a:spcBef>
              <a:spcAft>
                <a:spcPts val="0"/>
              </a:spcAft>
              <a:buSzPts val="1400"/>
              <a:buChar char="○"/>
              <a:defRPr/>
            </a:lvl2pPr>
            <a:lvl3pPr marL="1828346" lvl="2" indent="-423227" algn="ctr">
              <a:spcBef>
                <a:spcPts val="0"/>
              </a:spcBef>
              <a:spcAft>
                <a:spcPts val="0"/>
              </a:spcAft>
              <a:buSzPts val="1400"/>
              <a:buChar char="■"/>
              <a:defRPr/>
            </a:lvl3pPr>
            <a:lvl4pPr marL="2437798" lvl="3" indent="-423227" algn="ctr">
              <a:spcBef>
                <a:spcPts val="0"/>
              </a:spcBef>
              <a:spcAft>
                <a:spcPts val="0"/>
              </a:spcAft>
              <a:buSzPts val="1400"/>
              <a:buChar char="●"/>
              <a:defRPr/>
            </a:lvl4pPr>
            <a:lvl5pPr marL="3047240" lvl="4" indent="-423227" algn="ctr">
              <a:spcBef>
                <a:spcPts val="0"/>
              </a:spcBef>
              <a:spcAft>
                <a:spcPts val="0"/>
              </a:spcAft>
              <a:buSzPts val="1400"/>
              <a:buChar char="○"/>
              <a:defRPr/>
            </a:lvl5pPr>
            <a:lvl6pPr marL="3656683" lvl="5" indent="-423227" algn="ctr">
              <a:spcBef>
                <a:spcPts val="0"/>
              </a:spcBef>
              <a:spcAft>
                <a:spcPts val="0"/>
              </a:spcAft>
              <a:buSzPts val="1400"/>
              <a:buChar char="■"/>
              <a:defRPr/>
            </a:lvl6pPr>
            <a:lvl7pPr marL="4266133" lvl="6" indent="-423227" algn="ctr">
              <a:spcBef>
                <a:spcPts val="0"/>
              </a:spcBef>
              <a:spcAft>
                <a:spcPts val="0"/>
              </a:spcAft>
              <a:buSzPts val="1400"/>
              <a:buChar char="●"/>
              <a:defRPr/>
            </a:lvl7pPr>
            <a:lvl8pPr marL="4875581" lvl="7" indent="-423227" algn="ctr">
              <a:spcBef>
                <a:spcPts val="0"/>
              </a:spcBef>
              <a:spcAft>
                <a:spcPts val="0"/>
              </a:spcAft>
              <a:buSzPts val="1400"/>
              <a:buChar char="○"/>
              <a:defRPr/>
            </a:lvl8pPr>
            <a:lvl9pPr marL="5485038" lvl="8" indent="-423227"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121873" tIns="121873" rIns="121873" bIns="121873"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40726592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121873" tIns="121873" rIns="121873" bIns="121873"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39528462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121881" tIns="121881" rIns="121881" bIns="121881" anchor="b" anchorCtr="0">
            <a:normAutofit/>
          </a:bodyPr>
          <a:lstStyle>
            <a:lvl1pPr lvl="0" algn="ctr">
              <a:spcBef>
                <a:spcPts val="0"/>
              </a:spcBef>
              <a:spcAft>
                <a:spcPts val="0"/>
              </a:spcAft>
              <a:buSzPts val="5200"/>
              <a:buNone/>
              <a:defRPr sz="6900"/>
            </a:lvl1pPr>
            <a:lvl2pPr lvl="1" algn="ctr">
              <a:spcBef>
                <a:spcPts val="0"/>
              </a:spcBef>
              <a:spcAft>
                <a:spcPts val="0"/>
              </a:spcAft>
              <a:buSzPts val="5200"/>
              <a:buNone/>
              <a:defRPr sz="6900"/>
            </a:lvl2pPr>
            <a:lvl3pPr lvl="2" algn="ctr">
              <a:spcBef>
                <a:spcPts val="0"/>
              </a:spcBef>
              <a:spcAft>
                <a:spcPts val="0"/>
              </a:spcAft>
              <a:buSzPts val="5200"/>
              <a:buNone/>
              <a:defRPr sz="6900"/>
            </a:lvl3pPr>
            <a:lvl4pPr lvl="3" algn="ctr">
              <a:spcBef>
                <a:spcPts val="0"/>
              </a:spcBef>
              <a:spcAft>
                <a:spcPts val="0"/>
              </a:spcAft>
              <a:buSzPts val="5200"/>
              <a:buNone/>
              <a:defRPr sz="6900"/>
            </a:lvl4pPr>
            <a:lvl5pPr lvl="4" algn="ctr">
              <a:spcBef>
                <a:spcPts val="0"/>
              </a:spcBef>
              <a:spcAft>
                <a:spcPts val="0"/>
              </a:spcAft>
              <a:buSzPts val="5200"/>
              <a:buNone/>
              <a:defRPr sz="6900"/>
            </a:lvl5pPr>
            <a:lvl6pPr lvl="5" algn="ctr">
              <a:spcBef>
                <a:spcPts val="0"/>
              </a:spcBef>
              <a:spcAft>
                <a:spcPts val="0"/>
              </a:spcAft>
              <a:buSzPts val="5200"/>
              <a:buNone/>
              <a:defRPr sz="6900"/>
            </a:lvl6pPr>
            <a:lvl7pPr lvl="6" algn="ctr">
              <a:spcBef>
                <a:spcPts val="0"/>
              </a:spcBef>
              <a:spcAft>
                <a:spcPts val="0"/>
              </a:spcAft>
              <a:buSzPts val="5200"/>
              <a:buNone/>
              <a:defRPr sz="6900"/>
            </a:lvl7pPr>
            <a:lvl8pPr lvl="7" algn="ctr">
              <a:spcBef>
                <a:spcPts val="0"/>
              </a:spcBef>
              <a:spcAft>
                <a:spcPts val="0"/>
              </a:spcAft>
              <a:buSzPts val="5200"/>
              <a:buNone/>
              <a:defRPr sz="6900"/>
            </a:lvl8pPr>
            <a:lvl9pPr lvl="8" algn="ctr">
              <a:spcBef>
                <a:spcPts val="0"/>
              </a:spcBef>
              <a:spcAft>
                <a:spcPts val="0"/>
              </a:spcAft>
              <a:buSzPts val="5200"/>
              <a:buNone/>
              <a:defRPr sz="6900"/>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121881" tIns="121881" rIns="121881" bIns="121881" anchor="t" anchorCtr="0">
            <a:normAutofit/>
          </a:bodyPr>
          <a:lstStyle>
            <a:lvl1pPr lvl="0" algn="ctr">
              <a:lnSpc>
                <a:spcPct val="100000"/>
              </a:lnSpc>
              <a:spcBef>
                <a:spcPts val="0"/>
              </a:spcBef>
              <a:spcAft>
                <a:spcPts val="0"/>
              </a:spcAft>
              <a:buSzPts val="2800"/>
              <a:buNone/>
              <a:defRPr sz="3700"/>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121881" tIns="121881" rIns="121881" bIns="121881"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13797457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121881" tIns="121881" rIns="121881" bIns="121881"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121881" tIns="121881" rIns="121881" bIns="121881"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19189618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121881" tIns="121881" rIns="121881" bIns="121881"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121881" tIns="121881" rIns="121881" bIns="121881" anchor="t" anchorCtr="0">
            <a:normAutofit/>
          </a:bodyPr>
          <a:lstStyle>
            <a:lvl1pPr marL="609491" lvl="0" indent="-457119">
              <a:spcBef>
                <a:spcPts val="0"/>
              </a:spcBef>
              <a:spcAft>
                <a:spcPts val="0"/>
              </a:spcAft>
              <a:buSzPts val="1800"/>
              <a:buChar char="●"/>
              <a:defRPr/>
            </a:lvl1pPr>
            <a:lvl2pPr marL="1218990" lvl="1" indent="-423259">
              <a:spcBef>
                <a:spcPts val="0"/>
              </a:spcBef>
              <a:spcAft>
                <a:spcPts val="0"/>
              </a:spcAft>
              <a:buSzPts val="1400"/>
              <a:buChar char="○"/>
              <a:defRPr/>
            </a:lvl2pPr>
            <a:lvl3pPr marL="1828482" lvl="2" indent="-423259">
              <a:spcBef>
                <a:spcPts val="0"/>
              </a:spcBef>
              <a:spcAft>
                <a:spcPts val="0"/>
              </a:spcAft>
              <a:buSzPts val="1400"/>
              <a:buChar char="■"/>
              <a:defRPr/>
            </a:lvl3pPr>
            <a:lvl4pPr marL="2437978" lvl="3" indent="-423259">
              <a:spcBef>
                <a:spcPts val="0"/>
              </a:spcBef>
              <a:spcAft>
                <a:spcPts val="0"/>
              </a:spcAft>
              <a:buSzPts val="1400"/>
              <a:buChar char="●"/>
              <a:defRPr/>
            </a:lvl4pPr>
            <a:lvl5pPr marL="3047468" lvl="4" indent="-423259">
              <a:spcBef>
                <a:spcPts val="0"/>
              </a:spcBef>
              <a:spcAft>
                <a:spcPts val="0"/>
              </a:spcAft>
              <a:buSzPts val="1400"/>
              <a:buChar char="○"/>
              <a:defRPr/>
            </a:lvl5pPr>
            <a:lvl6pPr marL="3656959" lvl="5" indent="-423259">
              <a:spcBef>
                <a:spcPts val="0"/>
              </a:spcBef>
              <a:spcAft>
                <a:spcPts val="0"/>
              </a:spcAft>
              <a:buSzPts val="1400"/>
              <a:buChar char="■"/>
              <a:defRPr/>
            </a:lvl6pPr>
            <a:lvl7pPr marL="4266453" lvl="6" indent="-423259">
              <a:spcBef>
                <a:spcPts val="0"/>
              </a:spcBef>
              <a:spcAft>
                <a:spcPts val="0"/>
              </a:spcAft>
              <a:buSzPts val="1400"/>
              <a:buChar char="●"/>
              <a:defRPr/>
            </a:lvl7pPr>
            <a:lvl8pPr marL="4875947" lvl="7" indent="-423259">
              <a:spcBef>
                <a:spcPts val="0"/>
              </a:spcBef>
              <a:spcAft>
                <a:spcPts val="0"/>
              </a:spcAft>
              <a:buSzPts val="1400"/>
              <a:buChar char="○"/>
              <a:defRPr/>
            </a:lvl8pPr>
            <a:lvl9pPr marL="5485446" lvl="8" indent="-423259">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121881" tIns="121881" rIns="121881" bIns="121881"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30957064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121881" tIns="121881" rIns="121881" bIns="121881"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121881" tIns="121881" rIns="121881" bIns="121881" anchor="t" anchorCtr="0">
            <a:normAutofit/>
          </a:bodyPr>
          <a:lstStyle>
            <a:lvl1pPr marL="609491" lvl="0" indent="-423259">
              <a:spcBef>
                <a:spcPts val="0"/>
              </a:spcBef>
              <a:spcAft>
                <a:spcPts val="0"/>
              </a:spcAft>
              <a:buSzPts val="1400"/>
              <a:buChar char="●"/>
              <a:defRPr sz="1900"/>
            </a:lvl1pPr>
            <a:lvl2pPr marL="1218990" lvl="1" indent="-406331">
              <a:spcBef>
                <a:spcPts val="0"/>
              </a:spcBef>
              <a:spcAft>
                <a:spcPts val="0"/>
              </a:spcAft>
              <a:buSzPts val="1200"/>
              <a:buChar char="○"/>
              <a:defRPr sz="1600"/>
            </a:lvl2pPr>
            <a:lvl3pPr marL="1828482" lvl="2" indent="-406331">
              <a:spcBef>
                <a:spcPts val="0"/>
              </a:spcBef>
              <a:spcAft>
                <a:spcPts val="0"/>
              </a:spcAft>
              <a:buSzPts val="1200"/>
              <a:buChar char="■"/>
              <a:defRPr sz="1600"/>
            </a:lvl3pPr>
            <a:lvl4pPr marL="2437978" lvl="3" indent="-406331">
              <a:spcBef>
                <a:spcPts val="0"/>
              </a:spcBef>
              <a:spcAft>
                <a:spcPts val="0"/>
              </a:spcAft>
              <a:buSzPts val="1200"/>
              <a:buChar char="●"/>
              <a:defRPr sz="1600"/>
            </a:lvl4pPr>
            <a:lvl5pPr marL="3047468" lvl="4" indent="-406331">
              <a:spcBef>
                <a:spcPts val="0"/>
              </a:spcBef>
              <a:spcAft>
                <a:spcPts val="0"/>
              </a:spcAft>
              <a:buSzPts val="1200"/>
              <a:buChar char="○"/>
              <a:defRPr sz="1600"/>
            </a:lvl5pPr>
            <a:lvl6pPr marL="3656959" lvl="5" indent="-406331">
              <a:spcBef>
                <a:spcPts val="0"/>
              </a:spcBef>
              <a:spcAft>
                <a:spcPts val="0"/>
              </a:spcAft>
              <a:buSzPts val="1200"/>
              <a:buChar char="■"/>
              <a:defRPr sz="1600"/>
            </a:lvl6pPr>
            <a:lvl7pPr marL="4266453" lvl="6" indent="-406331">
              <a:spcBef>
                <a:spcPts val="0"/>
              </a:spcBef>
              <a:spcAft>
                <a:spcPts val="0"/>
              </a:spcAft>
              <a:buSzPts val="1200"/>
              <a:buChar char="●"/>
              <a:defRPr sz="1600"/>
            </a:lvl7pPr>
            <a:lvl8pPr marL="4875947" lvl="7" indent="-406331">
              <a:spcBef>
                <a:spcPts val="0"/>
              </a:spcBef>
              <a:spcAft>
                <a:spcPts val="0"/>
              </a:spcAft>
              <a:buSzPts val="1200"/>
              <a:buChar char="○"/>
              <a:defRPr sz="1600"/>
            </a:lvl8pPr>
            <a:lvl9pPr marL="5485446" lvl="8" indent="-406331">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121881" tIns="121881" rIns="121881" bIns="121881" anchor="t" anchorCtr="0">
            <a:normAutofit/>
          </a:bodyPr>
          <a:lstStyle>
            <a:lvl1pPr marL="609491" lvl="0" indent="-423259">
              <a:spcBef>
                <a:spcPts val="0"/>
              </a:spcBef>
              <a:spcAft>
                <a:spcPts val="0"/>
              </a:spcAft>
              <a:buSzPts val="1400"/>
              <a:buChar char="●"/>
              <a:defRPr sz="1900"/>
            </a:lvl1pPr>
            <a:lvl2pPr marL="1218990" lvl="1" indent="-406331">
              <a:spcBef>
                <a:spcPts val="0"/>
              </a:spcBef>
              <a:spcAft>
                <a:spcPts val="0"/>
              </a:spcAft>
              <a:buSzPts val="1200"/>
              <a:buChar char="○"/>
              <a:defRPr sz="1600"/>
            </a:lvl2pPr>
            <a:lvl3pPr marL="1828482" lvl="2" indent="-406331">
              <a:spcBef>
                <a:spcPts val="0"/>
              </a:spcBef>
              <a:spcAft>
                <a:spcPts val="0"/>
              </a:spcAft>
              <a:buSzPts val="1200"/>
              <a:buChar char="■"/>
              <a:defRPr sz="1600"/>
            </a:lvl3pPr>
            <a:lvl4pPr marL="2437978" lvl="3" indent="-406331">
              <a:spcBef>
                <a:spcPts val="0"/>
              </a:spcBef>
              <a:spcAft>
                <a:spcPts val="0"/>
              </a:spcAft>
              <a:buSzPts val="1200"/>
              <a:buChar char="●"/>
              <a:defRPr sz="1600"/>
            </a:lvl4pPr>
            <a:lvl5pPr marL="3047468" lvl="4" indent="-406331">
              <a:spcBef>
                <a:spcPts val="0"/>
              </a:spcBef>
              <a:spcAft>
                <a:spcPts val="0"/>
              </a:spcAft>
              <a:buSzPts val="1200"/>
              <a:buChar char="○"/>
              <a:defRPr sz="1600"/>
            </a:lvl5pPr>
            <a:lvl6pPr marL="3656959" lvl="5" indent="-406331">
              <a:spcBef>
                <a:spcPts val="0"/>
              </a:spcBef>
              <a:spcAft>
                <a:spcPts val="0"/>
              </a:spcAft>
              <a:buSzPts val="1200"/>
              <a:buChar char="■"/>
              <a:defRPr sz="1600"/>
            </a:lvl6pPr>
            <a:lvl7pPr marL="4266453" lvl="6" indent="-406331">
              <a:spcBef>
                <a:spcPts val="0"/>
              </a:spcBef>
              <a:spcAft>
                <a:spcPts val="0"/>
              </a:spcAft>
              <a:buSzPts val="1200"/>
              <a:buChar char="●"/>
              <a:defRPr sz="1600"/>
            </a:lvl7pPr>
            <a:lvl8pPr marL="4875947" lvl="7" indent="-406331">
              <a:spcBef>
                <a:spcPts val="0"/>
              </a:spcBef>
              <a:spcAft>
                <a:spcPts val="0"/>
              </a:spcAft>
              <a:buSzPts val="1200"/>
              <a:buChar char="○"/>
              <a:defRPr sz="1600"/>
            </a:lvl8pPr>
            <a:lvl9pPr marL="5485446" lvl="8" indent="-406331">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121881" tIns="121881" rIns="121881" bIns="121881"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33173473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121881" tIns="121881" rIns="121881" bIns="121881"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121881" tIns="121881" rIns="121881" bIns="121881"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38950926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121881" tIns="121881" rIns="121881" bIns="121881"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121881" tIns="121881" rIns="121881" bIns="121881" anchor="t" anchorCtr="0">
            <a:normAutofit/>
          </a:bodyPr>
          <a:lstStyle>
            <a:lvl1pPr marL="609491" lvl="0" indent="-406331">
              <a:spcBef>
                <a:spcPts val="0"/>
              </a:spcBef>
              <a:spcAft>
                <a:spcPts val="0"/>
              </a:spcAft>
              <a:buSzPts val="1200"/>
              <a:buChar char="●"/>
              <a:defRPr sz="1600"/>
            </a:lvl1pPr>
            <a:lvl2pPr marL="1218990" lvl="1" indent="-406331">
              <a:spcBef>
                <a:spcPts val="0"/>
              </a:spcBef>
              <a:spcAft>
                <a:spcPts val="0"/>
              </a:spcAft>
              <a:buSzPts val="1200"/>
              <a:buChar char="○"/>
              <a:defRPr sz="1600"/>
            </a:lvl2pPr>
            <a:lvl3pPr marL="1828482" lvl="2" indent="-406331">
              <a:spcBef>
                <a:spcPts val="0"/>
              </a:spcBef>
              <a:spcAft>
                <a:spcPts val="0"/>
              </a:spcAft>
              <a:buSzPts val="1200"/>
              <a:buChar char="■"/>
              <a:defRPr sz="1600"/>
            </a:lvl3pPr>
            <a:lvl4pPr marL="2437978" lvl="3" indent="-406331">
              <a:spcBef>
                <a:spcPts val="0"/>
              </a:spcBef>
              <a:spcAft>
                <a:spcPts val="0"/>
              </a:spcAft>
              <a:buSzPts val="1200"/>
              <a:buChar char="●"/>
              <a:defRPr sz="1600"/>
            </a:lvl4pPr>
            <a:lvl5pPr marL="3047468" lvl="4" indent="-406331">
              <a:spcBef>
                <a:spcPts val="0"/>
              </a:spcBef>
              <a:spcAft>
                <a:spcPts val="0"/>
              </a:spcAft>
              <a:buSzPts val="1200"/>
              <a:buChar char="○"/>
              <a:defRPr sz="1600"/>
            </a:lvl5pPr>
            <a:lvl6pPr marL="3656959" lvl="5" indent="-406331">
              <a:spcBef>
                <a:spcPts val="0"/>
              </a:spcBef>
              <a:spcAft>
                <a:spcPts val="0"/>
              </a:spcAft>
              <a:buSzPts val="1200"/>
              <a:buChar char="■"/>
              <a:defRPr sz="1600"/>
            </a:lvl6pPr>
            <a:lvl7pPr marL="4266453" lvl="6" indent="-406331">
              <a:spcBef>
                <a:spcPts val="0"/>
              </a:spcBef>
              <a:spcAft>
                <a:spcPts val="0"/>
              </a:spcAft>
              <a:buSzPts val="1200"/>
              <a:buChar char="●"/>
              <a:defRPr sz="1600"/>
            </a:lvl7pPr>
            <a:lvl8pPr marL="4875947" lvl="7" indent="-406331">
              <a:spcBef>
                <a:spcPts val="0"/>
              </a:spcBef>
              <a:spcAft>
                <a:spcPts val="0"/>
              </a:spcAft>
              <a:buSzPts val="1200"/>
              <a:buChar char="○"/>
              <a:defRPr sz="1600"/>
            </a:lvl8pPr>
            <a:lvl9pPr marL="5485446" lvl="8" indent="-406331">
              <a:spcBef>
                <a:spcPts val="0"/>
              </a:spcBef>
              <a:spcAft>
                <a:spcPts val="0"/>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121881" tIns="121881" rIns="121881" bIns="121881"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23362399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121881" tIns="121881" rIns="121881" bIns="121881"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121881" tIns="121881" rIns="121881" bIns="121881"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13895218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881" tIns="121881" rIns="121881" bIns="121881" anchor="ctr" anchorCtr="0">
            <a:noAutofit/>
          </a:bodyPr>
          <a:lstStyle/>
          <a:p>
            <a:pPr defTabSz="914264">
              <a:buClr>
                <a:srgbClr val="000000"/>
              </a:buClr>
              <a:buFont typeface="Arial"/>
              <a:buNone/>
            </a:pPr>
            <a:endParaRPr kern="0">
              <a:solidFill>
                <a:srgbClr val="000000"/>
              </a:solidFill>
              <a:cs typeface="Arial"/>
              <a:sym typeface="Arial"/>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121881" tIns="121881" rIns="121881" bIns="121881"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121881" tIns="121881" rIns="121881" bIns="121881"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121881" tIns="121881" rIns="121881" bIns="121881" anchor="ctr" anchorCtr="0">
            <a:normAutofit/>
          </a:bodyPr>
          <a:lstStyle>
            <a:lvl1pPr marL="609491" lvl="0" indent="-457119">
              <a:spcBef>
                <a:spcPts val="0"/>
              </a:spcBef>
              <a:spcAft>
                <a:spcPts val="0"/>
              </a:spcAft>
              <a:buSzPts val="1800"/>
              <a:buChar char="●"/>
              <a:defRPr/>
            </a:lvl1pPr>
            <a:lvl2pPr marL="1218990" lvl="1" indent="-423259">
              <a:spcBef>
                <a:spcPts val="0"/>
              </a:spcBef>
              <a:spcAft>
                <a:spcPts val="0"/>
              </a:spcAft>
              <a:buSzPts val="1400"/>
              <a:buChar char="○"/>
              <a:defRPr/>
            </a:lvl2pPr>
            <a:lvl3pPr marL="1828482" lvl="2" indent="-423259">
              <a:spcBef>
                <a:spcPts val="0"/>
              </a:spcBef>
              <a:spcAft>
                <a:spcPts val="0"/>
              </a:spcAft>
              <a:buSzPts val="1400"/>
              <a:buChar char="■"/>
              <a:defRPr/>
            </a:lvl3pPr>
            <a:lvl4pPr marL="2437978" lvl="3" indent="-423259">
              <a:spcBef>
                <a:spcPts val="0"/>
              </a:spcBef>
              <a:spcAft>
                <a:spcPts val="0"/>
              </a:spcAft>
              <a:buSzPts val="1400"/>
              <a:buChar char="●"/>
              <a:defRPr/>
            </a:lvl4pPr>
            <a:lvl5pPr marL="3047468" lvl="4" indent="-423259">
              <a:spcBef>
                <a:spcPts val="0"/>
              </a:spcBef>
              <a:spcAft>
                <a:spcPts val="0"/>
              </a:spcAft>
              <a:buSzPts val="1400"/>
              <a:buChar char="○"/>
              <a:defRPr/>
            </a:lvl5pPr>
            <a:lvl6pPr marL="3656959" lvl="5" indent="-423259">
              <a:spcBef>
                <a:spcPts val="0"/>
              </a:spcBef>
              <a:spcAft>
                <a:spcPts val="0"/>
              </a:spcAft>
              <a:buSzPts val="1400"/>
              <a:buChar char="■"/>
              <a:defRPr/>
            </a:lvl6pPr>
            <a:lvl7pPr marL="4266453" lvl="6" indent="-423259">
              <a:spcBef>
                <a:spcPts val="0"/>
              </a:spcBef>
              <a:spcAft>
                <a:spcPts val="0"/>
              </a:spcAft>
              <a:buSzPts val="1400"/>
              <a:buChar char="●"/>
              <a:defRPr/>
            </a:lvl7pPr>
            <a:lvl8pPr marL="4875947" lvl="7" indent="-423259">
              <a:spcBef>
                <a:spcPts val="0"/>
              </a:spcBef>
              <a:spcAft>
                <a:spcPts val="0"/>
              </a:spcAft>
              <a:buSzPts val="1400"/>
              <a:buChar char="○"/>
              <a:defRPr/>
            </a:lvl8pPr>
            <a:lvl9pPr marL="5485446" lvl="8" indent="-423259">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121881" tIns="121881" rIns="121881" bIns="121881"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1597682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EA43E75-42BD-445B-AD72-40A2449A1571}" type="datetimeFigureOut">
              <a:rPr lang="ru-RU" smtClean="0"/>
              <a:t>29.11.2021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B4DD8CD-B656-4EA0-9121-678339C6FD2A}" type="slidenum">
              <a:rPr lang="ru-RU" smtClean="0"/>
              <a:t>‹#›</a:t>
            </a:fld>
            <a:endParaRPr lang="ru-RU"/>
          </a:p>
        </p:txBody>
      </p:sp>
    </p:spTree>
    <p:extLst>
      <p:ext uri="{BB962C8B-B14F-4D97-AF65-F5344CB8AC3E}">
        <p14:creationId xmlns:p14="http://schemas.microsoft.com/office/powerpoint/2010/main" val="42540712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121881" tIns="121881" rIns="121881" bIns="121881" anchor="ctr" anchorCtr="0">
            <a:normAutofit/>
          </a:bodyPr>
          <a:lstStyle>
            <a:lvl1pPr marL="609491" lvl="0" indent="-304744">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121881" tIns="121881" rIns="121881" bIns="121881"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3332488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121881" tIns="121881" rIns="121881" bIns="121881"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121881" tIns="121881" rIns="121881" bIns="121881" anchor="t" anchorCtr="0">
            <a:normAutofit/>
          </a:bodyPr>
          <a:lstStyle>
            <a:lvl1pPr marL="609491" lvl="0" indent="-457119" algn="ctr">
              <a:spcBef>
                <a:spcPts val="0"/>
              </a:spcBef>
              <a:spcAft>
                <a:spcPts val="0"/>
              </a:spcAft>
              <a:buSzPts val="1800"/>
              <a:buChar char="●"/>
              <a:defRPr/>
            </a:lvl1pPr>
            <a:lvl2pPr marL="1218990" lvl="1" indent="-423259" algn="ctr">
              <a:spcBef>
                <a:spcPts val="0"/>
              </a:spcBef>
              <a:spcAft>
                <a:spcPts val="0"/>
              </a:spcAft>
              <a:buSzPts val="1400"/>
              <a:buChar char="○"/>
              <a:defRPr/>
            </a:lvl2pPr>
            <a:lvl3pPr marL="1828482" lvl="2" indent="-423259" algn="ctr">
              <a:spcBef>
                <a:spcPts val="0"/>
              </a:spcBef>
              <a:spcAft>
                <a:spcPts val="0"/>
              </a:spcAft>
              <a:buSzPts val="1400"/>
              <a:buChar char="■"/>
              <a:defRPr/>
            </a:lvl3pPr>
            <a:lvl4pPr marL="2437978" lvl="3" indent="-423259" algn="ctr">
              <a:spcBef>
                <a:spcPts val="0"/>
              </a:spcBef>
              <a:spcAft>
                <a:spcPts val="0"/>
              </a:spcAft>
              <a:buSzPts val="1400"/>
              <a:buChar char="●"/>
              <a:defRPr/>
            </a:lvl4pPr>
            <a:lvl5pPr marL="3047468" lvl="4" indent="-423259" algn="ctr">
              <a:spcBef>
                <a:spcPts val="0"/>
              </a:spcBef>
              <a:spcAft>
                <a:spcPts val="0"/>
              </a:spcAft>
              <a:buSzPts val="1400"/>
              <a:buChar char="○"/>
              <a:defRPr/>
            </a:lvl5pPr>
            <a:lvl6pPr marL="3656959" lvl="5" indent="-423259" algn="ctr">
              <a:spcBef>
                <a:spcPts val="0"/>
              </a:spcBef>
              <a:spcAft>
                <a:spcPts val="0"/>
              </a:spcAft>
              <a:buSzPts val="1400"/>
              <a:buChar char="■"/>
              <a:defRPr/>
            </a:lvl6pPr>
            <a:lvl7pPr marL="4266453" lvl="6" indent="-423259" algn="ctr">
              <a:spcBef>
                <a:spcPts val="0"/>
              </a:spcBef>
              <a:spcAft>
                <a:spcPts val="0"/>
              </a:spcAft>
              <a:buSzPts val="1400"/>
              <a:buChar char="●"/>
              <a:defRPr/>
            </a:lvl7pPr>
            <a:lvl8pPr marL="4875947" lvl="7" indent="-423259" algn="ctr">
              <a:spcBef>
                <a:spcPts val="0"/>
              </a:spcBef>
              <a:spcAft>
                <a:spcPts val="0"/>
              </a:spcAft>
              <a:buSzPts val="1400"/>
              <a:buChar char="○"/>
              <a:defRPr/>
            </a:lvl8pPr>
            <a:lvl9pPr marL="5485446" lvl="8" indent="-423259"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121881" tIns="121881" rIns="121881" bIns="121881"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126271179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121881" tIns="121881" rIns="121881" bIns="121881"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55244385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525"/>
            <a:ext cx="10363200" cy="1470025"/>
          </a:xfrm>
          <a:prstGeom prst="rect">
            <a:avLst/>
          </a:prstGeom>
        </p:spPr>
        <p:txBody>
          <a:bodyPr lIns="121749" tIns="60874" rIns="121749" bIns="60874"/>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a:prstGeom prst="rect">
            <a:avLst/>
          </a:prstGeom>
        </p:spPr>
        <p:txBody>
          <a:bodyPr lIns="121749" tIns="60874" rIns="121749" bIns="60874"/>
          <a:lstStyle>
            <a:lvl1pPr marL="0" indent="0" algn="ctr">
              <a:buNone/>
              <a:defRPr>
                <a:solidFill>
                  <a:schemeClr val="tx1">
                    <a:tint val="75000"/>
                  </a:schemeClr>
                </a:solidFill>
              </a:defRPr>
            </a:lvl1pPr>
            <a:lvl2pPr marL="608579" indent="0" algn="ctr">
              <a:buNone/>
              <a:defRPr>
                <a:solidFill>
                  <a:schemeClr val="tx1">
                    <a:tint val="75000"/>
                  </a:schemeClr>
                </a:solidFill>
              </a:defRPr>
            </a:lvl2pPr>
            <a:lvl3pPr marL="1217280" indent="0" algn="ctr">
              <a:buNone/>
              <a:defRPr>
                <a:solidFill>
                  <a:schemeClr val="tx1">
                    <a:tint val="75000"/>
                  </a:schemeClr>
                </a:solidFill>
              </a:defRPr>
            </a:lvl3pPr>
            <a:lvl4pPr marL="1825898" indent="0" algn="ctr">
              <a:buNone/>
              <a:defRPr>
                <a:solidFill>
                  <a:schemeClr val="tx1">
                    <a:tint val="75000"/>
                  </a:schemeClr>
                </a:solidFill>
              </a:defRPr>
            </a:lvl4pPr>
            <a:lvl5pPr marL="2434558" indent="0" algn="ctr">
              <a:buNone/>
              <a:defRPr>
                <a:solidFill>
                  <a:schemeClr val="tx1">
                    <a:tint val="75000"/>
                  </a:schemeClr>
                </a:solidFill>
              </a:defRPr>
            </a:lvl5pPr>
            <a:lvl6pPr marL="3043136" indent="0" algn="ctr">
              <a:buNone/>
              <a:defRPr>
                <a:solidFill>
                  <a:schemeClr val="tx1">
                    <a:tint val="75000"/>
                  </a:schemeClr>
                </a:solidFill>
              </a:defRPr>
            </a:lvl6pPr>
            <a:lvl7pPr marL="3651715" indent="0" algn="ctr">
              <a:buNone/>
              <a:defRPr>
                <a:solidFill>
                  <a:schemeClr val="tx1">
                    <a:tint val="75000"/>
                  </a:schemeClr>
                </a:solidFill>
              </a:defRPr>
            </a:lvl7pPr>
            <a:lvl8pPr marL="4260373" indent="0" algn="ctr">
              <a:buNone/>
              <a:defRPr>
                <a:solidFill>
                  <a:schemeClr val="tx1">
                    <a:tint val="75000"/>
                  </a:schemeClr>
                </a:solidFill>
              </a:defRPr>
            </a:lvl8pPr>
            <a:lvl9pPr marL="4869016"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a:xfrm>
            <a:off x="609600" y="6356352"/>
            <a:ext cx="2844800" cy="365125"/>
          </a:xfrm>
          <a:prstGeom prst="rect">
            <a:avLst/>
          </a:prstGeom>
        </p:spPr>
        <p:txBody>
          <a:bodyPr lIns="121749" tIns="60874" rIns="121749" bIns="60874"/>
          <a:lstStyle>
            <a:lvl1pPr fontAlgn="auto">
              <a:spcBef>
                <a:spcPts val="0"/>
              </a:spcBef>
              <a:spcAft>
                <a:spcPts val="0"/>
              </a:spcAft>
              <a:defRPr>
                <a:latin typeface="+mn-lt"/>
              </a:defRPr>
            </a:lvl1pPr>
          </a:lstStyle>
          <a:p>
            <a:pPr defTabSz="914309" eaLnBrk="0" hangingPunct="0">
              <a:defRPr/>
            </a:pPr>
            <a:endParaRPr lang="ru-RU">
              <a:solidFill>
                <a:prstClr val="black"/>
              </a:solidFill>
            </a:endParaRPr>
          </a:p>
        </p:txBody>
      </p:sp>
      <p:sp>
        <p:nvSpPr>
          <p:cNvPr id="5" name="Нижний колонтитул 4"/>
          <p:cNvSpPr>
            <a:spLocks noGrp="1"/>
          </p:cNvSpPr>
          <p:nvPr>
            <p:ph type="ftr" sz="quarter" idx="11"/>
          </p:nvPr>
        </p:nvSpPr>
        <p:spPr>
          <a:xfrm>
            <a:off x="4165600" y="6356352"/>
            <a:ext cx="3860800" cy="365125"/>
          </a:xfrm>
          <a:prstGeom prst="rect">
            <a:avLst/>
          </a:prstGeom>
        </p:spPr>
        <p:txBody>
          <a:bodyPr lIns="121749" tIns="60874" rIns="121749" bIns="60874"/>
          <a:lstStyle>
            <a:lvl1pPr fontAlgn="auto">
              <a:spcBef>
                <a:spcPts val="0"/>
              </a:spcBef>
              <a:spcAft>
                <a:spcPts val="0"/>
              </a:spcAft>
              <a:defRPr>
                <a:latin typeface="+mn-lt"/>
              </a:defRPr>
            </a:lvl1pPr>
          </a:lstStyle>
          <a:p>
            <a:pPr defTabSz="914309" eaLnBrk="0" hangingPunct="0">
              <a:defRPr/>
            </a:pPr>
            <a:endParaRPr lang="ru-RU" dirty="0">
              <a:solidFill>
                <a:prstClr val="black"/>
              </a:solidFill>
            </a:endParaRPr>
          </a:p>
        </p:txBody>
      </p:sp>
      <p:sp>
        <p:nvSpPr>
          <p:cNvPr id="6" name="Номер слайда 5"/>
          <p:cNvSpPr>
            <a:spLocks noGrp="1"/>
          </p:cNvSpPr>
          <p:nvPr>
            <p:ph type="sldNum" sz="quarter" idx="12"/>
          </p:nvPr>
        </p:nvSpPr>
        <p:spPr>
          <a:xfrm>
            <a:off x="8737600" y="6356352"/>
            <a:ext cx="2844800" cy="365125"/>
          </a:xfrm>
          <a:prstGeom prst="rect">
            <a:avLst/>
          </a:prstGeom>
        </p:spPr>
        <p:txBody>
          <a:bodyPr lIns="121749" tIns="60874" rIns="121749" bIns="60874"/>
          <a:lstStyle>
            <a:lvl1pPr fontAlgn="auto">
              <a:spcBef>
                <a:spcPts val="0"/>
              </a:spcBef>
              <a:spcAft>
                <a:spcPts val="0"/>
              </a:spcAft>
              <a:defRPr>
                <a:latin typeface="+mn-lt"/>
              </a:defRPr>
            </a:lvl1pPr>
          </a:lstStyle>
          <a:p>
            <a:pPr defTabSz="914309" eaLnBrk="0" hangingPunct="0">
              <a:defRPr/>
            </a:pPr>
            <a:fld id="{C53BB589-6638-44B6-813C-2FD170B06E0F}" type="slidenum">
              <a:rPr lang="ru-RU" smtClean="0">
                <a:solidFill>
                  <a:prstClr val="black"/>
                </a:solidFill>
              </a:rPr>
              <a:pPr defTabSz="914309" eaLnBrk="0" hangingPunct="0">
                <a:defRPr/>
              </a:pPr>
              <a:t>‹#›</a:t>
            </a:fld>
            <a:endParaRPr lang="ru-RU">
              <a:solidFill>
                <a:prstClr val="black"/>
              </a:solidFill>
            </a:endParaRPr>
          </a:p>
        </p:txBody>
      </p:sp>
    </p:spTree>
    <p:extLst>
      <p:ext uri="{BB962C8B-B14F-4D97-AF65-F5344CB8AC3E}">
        <p14:creationId xmlns:p14="http://schemas.microsoft.com/office/powerpoint/2010/main" val="33508405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081354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userDrawn="1">
  <p:cSld name="6_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40B8975-DFFA-4D32-AB9B-030A48EC8732}"/>
              </a:ext>
            </a:extLst>
          </p:cNvPr>
          <p:cNvSpPr>
            <a:spLocks noGrp="1"/>
          </p:cNvSpPr>
          <p:nvPr>
            <p:ph type="title" hasCustomPrompt="1"/>
          </p:nvPr>
        </p:nvSpPr>
        <p:spPr>
          <a:xfrm>
            <a:off x="0" y="125717"/>
            <a:ext cx="12192000" cy="1327831"/>
          </a:xfrm>
        </p:spPr>
        <p:txBody>
          <a:bodyPr lIns="121770" tIns="60885" rIns="121770" bIns="60885" anchor="t">
            <a:noAutofit/>
          </a:bodyPr>
          <a:lstStyle>
            <a:lvl1pPr algn="ctr">
              <a:lnSpc>
                <a:spcPct val="100000"/>
              </a:lnSpc>
              <a:defRPr sz="2000" b="1" cap="all" spc="71" baseline="0">
                <a:solidFill>
                  <a:srgbClr val="3C4594"/>
                </a:solidFill>
                <a:latin typeface="+mn-lt"/>
              </a:defRPr>
            </a:lvl1pPr>
          </a:lstStyle>
          <a:p>
            <a:r>
              <a:rPr lang="ru-RU" dirty="0"/>
              <a:t>ОБРАЗЕЦ ЗАГОЛОВКА</a:t>
            </a:r>
          </a:p>
        </p:txBody>
      </p:sp>
      <p:sp>
        <p:nvSpPr>
          <p:cNvPr id="3" name="Объект 2">
            <a:extLst>
              <a:ext uri="{FF2B5EF4-FFF2-40B4-BE49-F238E27FC236}">
                <a16:creationId xmlns:a16="http://schemas.microsoft.com/office/drawing/2014/main" xmlns="" id="{24577C90-0D9B-4691-BC01-58215CEB0FD5}"/>
              </a:ext>
            </a:extLst>
          </p:cNvPr>
          <p:cNvSpPr>
            <a:spLocks noGrp="1"/>
          </p:cNvSpPr>
          <p:nvPr>
            <p:ph idx="1"/>
          </p:nvPr>
        </p:nvSpPr>
        <p:spPr>
          <a:xfrm>
            <a:off x="247651" y="2002971"/>
            <a:ext cx="11752672" cy="4173992"/>
          </a:xfrm>
        </p:spPr>
        <p:txBody>
          <a:bodyPr lIns="121770" tIns="60885" rIns="121770" bIns="60885"/>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B9E69229-987E-4EBF-A52E-6DB94A3AF266}"/>
              </a:ext>
            </a:extLst>
          </p:cNvPr>
          <p:cNvSpPr>
            <a:spLocks noGrp="1"/>
          </p:cNvSpPr>
          <p:nvPr>
            <p:ph type="dt" sz="half" idx="10"/>
          </p:nvPr>
        </p:nvSpPr>
        <p:spPr/>
        <p:txBody>
          <a:bodyPr lIns="121770" tIns="60885" rIns="121770" bIns="60885"/>
          <a:lstStyle/>
          <a:p>
            <a:pPr defTabSz="914309" eaLnBrk="0" fontAlgn="base" hangingPunct="0">
              <a:spcBef>
                <a:spcPct val="0"/>
              </a:spcBef>
              <a:spcAft>
                <a:spcPct val="0"/>
              </a:spcAft>
            </a:pPr>
            <a:fld id="{36AC5936-D6A7-4165-B9B2-C6F1F815CA88}" type="datetimeFigureOut">
              <a:rPr lang="ru-RU" smtClean="0">
                <a:solidFill>
                  <a:prstClr val="black"/>
                </a:solidFill>
                <a:latin typeface="Arial" panose="020B0604020202020204" pitchFamily="34" charset="0"/>
              </a:rPr>
              <a:pPr defTabSz="914309" eaLnBrk="0" fontAlgn="base" hangingPunct="0">
                <a:spcBef>
                  <a:spcPct val="0"/>
                </a:spcBef>
                <a:spcAft>
                  <a:spcPct val="0"/>
                </a:spcAft>
              </a:pPr>
              <a:t>29.11.2021</a:t>
            </a:fld>
            <a:endParaRPr lang="ru-RU">
              <a:solidFill>
                <a:prstClr val="black"/>
              </a:solidFill>
              <a:latin typeface="Arial" panose="020B0604020202020204" pitchFamily="34" charset="0"/>
            </a:endParaRPr>
          </a:p>
        </p:txBody>
      </p:sp>
      <p:sp>
        <p:nvSpPr>
          <p:cNvPr id="5" name="Нижний колонтитул 4">
            <a:extLst>
              <a:ext uri="{FF2B5EF4-FFF2-40B4-BE49-F238E27FC236}">
                <a16:creationId xmlns:a16="http://schemas.microsoft.com/office/drawing/2014/main" xmlns="" id="{7033F42A-5D4F-4CB0-97D4-6CDE6047ADBF}"/>
              </a:ext>
            </a:extLst>
          </p:cNvPr>
          <p:cNvSpPr>
            <a:spLocks noGrp="1"/>
          </p:cNvSpPr>
          <p:nvPr>
            <p:ph type="ftr" sz="quarter" idx="11"/>
          </p:nvPr>
        </p:nvSpPr>
        <p:spPr/>
        <p:txBody>
          <a:bodyPr lIns="121770" tIns="60885" rIns="121770" bIns="60885"/>
          <a:lstStyle/>
          <a:p>
            <a:pPr defTabSz="914309" eaLnBrk="0" fontAlgn="base" hangingPunct="0">
              <a:spcBef>
                <a:spcPct val="0"/>
              </a:spcBef>
              <a:spcAft>
                <a:spcPct val="0"/>
              </a:spcAft>
            </a:pPr>
            <a:endParaRPr lang="ru-RU">
              <a:solidFill>
                <a:prstClr val="black"/>
              </a:solidFill>
              <a:latin typeface="Arial" panose="020B0604020202020204" pitchFamily="34" charset="0"/>
            </a:endParaRPr>
          </a:p>
        </p:txBody>
      </p:sp>
      <p:sp>
        <p:nvSpPr>
          <p:cNvPr id="6" name="Номер слайда 5">
            <a:extLst>
              <a:ext uri="{FF2B5EF4-FFF2-40B4-BE49-F238E27FC236}">
                <a16:creationId xmlns:a16="http://schemas.microsoft.com/office/drawing/2014/main" xmlns="" id="{8BD1EB58-0552-4244-896C-C67B58F33F9D}"/>
              </a:ext>
            </a:extLst>
          </p:cNvPr>
          <p:cNvSpPr>
            <a:spLocks noGrp="1"/>
          </p:cNvSpPr>
          <p:nvPr>
            <p:ph type="sldNum" sz="quarter" idx="12"/>
          </p:nvPr>
        </p:nvSpPr>
        <p:spPr/>
        <p:txBody>
          <a:bodyPr lIns="121770" tIns="60885" rIns="121770" bIns="60885"/>
          <a:lstStyle/>
          <a:p>
            <a:pPr defTabSz="914309" eaLnBrk="0" fontAlgn="base" hangingPunct="0">
              <a:spcBef>
                <a:spcPct val="0"/>
              </a:spcBef>
              <a:spcAft>
                <a:spcPct val="0"/>
              </a:spcAft>
            </a:pPr>
            <a:fld id="{75C0313B-4360-42F4-9C4D-EE6F17B4D84E}" type="slidenum">
              <a:rPr lang="ru-RU" smtClean="0">
                <a:solidFill>
                  <a:prstClr val="black"/>
                </a:solidFill>
                <a:latin typeface="Arial" panose="020B0604020202020204" pitchFamily="34" charset="0"/>
              </a:rPr>
              <a:pPr defTabSz="914309" eaLnBrk="0" fontAlgn="base" hangingPunct="0">
                <a:spcBef>
                  <a:spcPct val="0"/>
                </a:spcBef>
                <a:spcAft>
                  <a:spcPct val="0"/>
                </a:spcAft>
              </a:pPr>
              <a:t>‹#›</a:t>
            </a:fld>
            <a:endParaRPr lang="ru-RU">
              <a:solidFill>
                <a:prstClr val="black"/>
              </a:solidFill>
              <a:latin typeface="Arial" panose="020B0604020202020204" pitchFamily="34" charset="0"/>
            </a:endParaRPr>
          </a:p>
        </p:txBody>
      </p:sp>
    </p:spTree>
    <p:extLst>
      <p:ext uri="{BB962C8B-B14F-4D97-AF65-F5344CB8AC3E}">
        <p14:creationId xmlns:p14="http://schemas.microsoft.com/office/powerpoint/2010/main" val="182546151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Title and Content (1 column)">
    <p:bg>
      <p:bgRef idx="1001">
        <a:schemeClr val="bg1"/>
      </p:bgRef>
    </p:bg>
    <p:spTree>
      <p:nvGrpSpPr>
        <p:cNvPr id="1" name=""/>
        <p:cNvGrpSpPr/>
        <p:nvPr/>
      </p:nvGrpSpPr>
      <p:grpSpPr>
        <a:xfrm>
          <a:off x="0" y="0"/>
          <a:ext cx="0" cy="0"/>
          <a:chOff x="0" y="0"/>
          <a:chExt cx="0" cy="0"/>
        </a:xfrm>
      </p:grpSpPr>
      <p:sp>
        <p:nvSpPr>
          <p:cNvPr id="9" name="Slide Number Placeholder 6"/>
          <p:cNvSpPr txBox="1">
            <a:spLocks/>
          </p:cNvSpPr>
          <p:nvPr userDrawn="1"/>
        </p:nvSpPr>
        <p:spPr>
          <a:xfrm>
            <a:off x="11243736" y="6577683"/>
            <a:ext cx="829733" cy="381999"/>
          </a:xfrm>
          <a:prstGeom prst="rect">
            <a:avLst/>
          </a:prstGeom>
        </p:spPr>
        <p:txBody>
          <a:bodyPr vert="horz" wrap="square" lIns="137335" tIns="68705" rIns="137335" bIns="68705" numCol="1" anchor="b" anchorCtr="0" compatLnSpc="1">
            <a:prstTxWarp prst="textNoShape">
              <a:avLst/>
            </a:prstTxWarp>
          </a:bodyPr>
          <a:lstStyle>
            <a:defPPr>
              <a:defRPr lang="en-US"/>
            </a:defPPr>
            <a:lvl1pPr algn="r" defTabSz="511800" rtl="0" eaLnBrk="1" fontAlgn="base" hangingPunct="1">
              <a:spcBef>
                <a:spcPct val="0"/>
              </a:spcBef>
              <a:spcAft>
                <a:spcPct val="0"/>
              </a:spcAft>
              <a:defRPr kumimoji="0" sz="1800" kern="1200">
                <a:solidFill>
                  <a:schemeClr val="tx1"/>
                </a:solidFill>
                <a:latin typeface="Frutiger Next LT W1G" charset="0"/>
                <a:ea typeface="+mn-ea"/>
                <a:cs typeface="Arial" panose="020B0604020202020204" pitchFamily="34" charset="0"/>
              </a:defRPr>
            </a:lvl1pPr>
            <a:lvl2pPr marL="511800" indent="-223911" algn="l" defTabSz="511800" rtl="0" eaLnBrk="0" fontAlgn="base" hangingPunct="0">
              <a:spcBef>
                <a:spcPct val="0"/>
              </a:spcBef>
              <a:spcAft>
                <a:spcPct val="0"/>
              </a:spcAft>
              <a:defRPr kumimoji="1" sz="2016" kern="1200">
                <a:solidFill>
                  <a:schemeClr val="tx1"/>
                </a:solidFill>
                <a:latin typeface="Frutiger Next LT W1G" charset="0"/>
                <a:ea typeface="+mn-ea"/>
                <a:cs typeface="Arial" panose="020B0604020202020204" pitchFamily="34" charset="0"/>
              </a:defRPr>
            </a:lvl2pPr>
            <a:lvl3pPr marL="1023598" indent="-447824" algn="l" defTabSz="511800" rtl="0" eaLnBrk="0" fontAlgn="base" hangingPunct="0">
              <a:spcBef>
                <a:spcPct val="0"/>
              </a:spcBef>
              <a:spcAft>
                <a:spcPct val="0"/>
              </a:spcAft>
              <a:defRPr kumimoji="1" sz="2016" kern="1200">
                <a:solidFill>
                  <a:schemeClr val="tx1"/>
                </a:solidFill>
                <a:latin typeface="Frutiger Next LT W1G" charset="0"/>
                <a:ea typeface="+mn-ea"/>
                <a:cs typeface="Arial" panose="020B0604020202020204" pitchFamily="34" charset="0"/>
              </a:defRPr>
            </a:lvl3pPr>
            <a:lvl4pPr marL="1535398" indent="-671736" algn="l" defTabSz="511800" rtl="0" eaLnBrk="0" fontAlgn="base" hangingPunct="0">
              <a:spcBef>
                <a:spcPct val="0"/>
              </a:spcBef>
              <a:spcAft>
                <a:spcPct val="0"/>
              </a:spcAft>
              <a:defRPr kumimoji="1" sz="2016" kern="1200">
                <a:solidFill>
                  <a:schemeClr val="tx1"/>
                </a:solidFill>
                <a:latin typeface="Frutiger Next LT W1G" charset="0"/>
                <a:ea typeface="+mn-ea"/>
                <a:cs typeface="Arial" panose="020B0604020202020204" pitchFamily="34" charset="0"/>
              </a:defRPr>
            </a:lvl4pPr>
            <a:lvl5pPr marL="2047196" indent="-895649" algn="l" defTabSz="511800" rtl="0" eaLnBrk="0" fontAlgn="base" hangingPunct="0">
              <a:spcBef>
                <a:spcPct val="0"/>
              </a:spcBef>
              <a:spcAft>
                <a:spcPct val="0"/>
              </a:spcAft>
              <a:defRPr kumimoji="1" sz="2016" kern="1200">
                <a:solidFill>
                  <a:schemeClr val="tx1"/>
                </a:solidFill>
                <a:latin typeface="Frutiger Next LT W1G" charset="0"/>
                <a:ea typeface="+mn-ea"/>
                <a:cs typeface="Arial" panose="020B0604020202020204" pitchFamily="34" charset="0"/>
              </a:defRPr>
            </a:lvl5pPr>
            <a:lvl6pPr marL="1439436" algn="l" defTabSz="575774" rtl="0" eaLnBrk="1" latinLnBrk="0" hangingPunct="1">
              <a:defRPr kumimoji="1" sz="2016" kern="1200">
                <a:solidFill>
                  <a:schemeClr val="tx1"/>
                </a:solidFill>
                <a:latin typeface="Frutiger Next LT W1G" charset="0"/>
                <a:ea typeface="+mn-ea"/>
                <a:cs typeface="Arial" panose="020B0604020202020204" pitchFamily="34" charset="0"/>
              </a:defRPr>
            </a:lvl6pPr>
            <a:lvl7pPr marL="1727322" algn="l" defTabSz="575774" rtl="0" eaLnBrk="1" latinLnBrk="0" hangingPunct="1">
              <a:defRPr kumimoji="1" sz="2016" kern="1200">
                <a:solidFill>
                  <a:schemeClr val="tx1"/>
                </a:solidFill>
                <a:latin typeface="Frutiger Next LT W1G" charset="0"/>
                <a:ea typeface="+mn-ea"/>
                <a:cs typeface="Arial" panose="020B0604020202020204" pitchFamily="34" charset="0"/>
              </a:defRPr>
            </a:lvl7pPr>
            <a:lvl8pPr marL="2015209" algn="l" defTabSz="575774" rtl="0" eaLnBrk="1" latinLnBrk="0" hangingPunct="1">
              <a:defRPr kumimoji="1" sz="2016" kern="1200">
                <a:solidFill>
                  <a:schemeClr val="tx1"/>
                </a:solidFill>
                <a:latin typeface="Frutiger Next LT W1G" charset="0"/>
                <a:ea typeface="+mn-ea"/>
                <a:cs typeface="Arial" panose="020B0604020202020204" pitchFamily="34" charset="0"/>
              </a:defRPr>
            </a:lvl8pPr>
            <a:lvl9pPr marL="2303095" algn="l" defTabSz="575774" rtl="0" eaLnBrk="1" latinLnBrk="0" hangingPunct="1">
              <a:defRPr kumimoji="1" sz="2016" kern="1200">
                <a:solidFill>
                  <a:schemeClr val="tx1"/>
                </a:solidFill>
                <a:latin typeface="Frutiger Next LT W1G" charset="0"/>
                <a:ea typeface="+mn-ea"/>
                <a:cs typeface="Arial" panose="020B0604020202020204" pitchFamily="34" charset="0"/>
              </a:defRPr>
            </a:lvl9pPr>
          </a:lstStyle>
          <a:p>
            <a:pPr>
              <a:defRPr/>
            </a:pPr>
            <a:endParaRPr lang="en-US" altLang="ru-RU" sz="1900" dirty="0">
              <a:solidFill>
                <a:prstClr val="white"/>
              </a:solidFill>
              <a:sym typeface="Calibri"/>
            </a:endParaRPr>
          </a:p>
        </p:txBody>
      </p:sp>
      <p:sp>
        <p:nvSpPr>
          <p:cNvPr id="2" name="Прямоугольник 1"/>
          <p:cNvSpPr/>
          <p:nvPr userDrawn="1"/>
        </p:nvSpPr>
        <p:spPr>
          <a:xfrm>
            <a:off x="11243736" y="6519272"/>
            <a:ext cx="829733" cy="338552"/>
          </a:xfrm>
          <a:prstGeom prst="rect">
            <a:avLst/>
          </a:prstGeom>
        </p:spPr>
        <p:txBody>
          <a:bodyPr wrap="square" lIns="91324" tIns="45718" rIns="91324" bIns="45718" anchor="ctr">
            <a:spAutoFit/>
          </a:bodyPr>
          <a:lstStyle/>
          <a:p>
            <a:pPr algn="ctr" defTabSz="914309" eaLnBrk="0" fontAlgn="base" hangingPunct="0">
              <a:spcBef>
                <a:spcPct val="0"/>
              </a:spcBef>
              <a:spcAft>
                <a:spcPct val="0"/>
              </a:spcAft>
              <a:defRPr/>
            </a:pPr>
            <a:fld id="{7C255520-DBB6-43F2-B368-8693D036D2A7}" type="slidenum">
              <a:rPr lang="ru-RU" sz="1600">
                <a:solidFill>
                  <a:prstClr val="white"/>
                </a:solidFill>
                <a:latin typeface="PT Sans" charset="-52"/>
                <a:ea typeface="PT Sans" charset="-52"/>
                <a:cs typeface="PT Sans" charset="-52"/>
                <a:sym typeface="Calibri"/>
              </a:rPr>
              <a:pPr algn="ctr" defTabSz="914309" eaLnBrk="0" fontAlgn="base" hangingPunct="0">
                <a:spcBef>
                  <a:spcPct val="0"/>
                </a:spcBef>
                <a:spcAft>
                  <a:spcPct val="0"/>
                </a:spcAft>
                <a:defRPr/>
              </a:pPr>
              <a:t>‹#›</a:t>
            </a:fld>
            <a:endParaRPr lang="ru-RU" sz="1600" dirty="0">
              <a:solidFill>
                <a:prstClr val="white"/>
              </a:solidFill>
              <a:latin typeface="PT Sans" charset="-52"/>
              <a:ea typeface="PT Sans" charset="-52"/>
              <a:cs typeface="PT Sans" charset="-52"/>
              <a:sym typeface="Calibri"/>
            </a:endParaRPr>
          </a:p>
        </p:txBody>
      </p:sp>
      <p:sp>
        <p:nvSpPr>
          <p:cNvPr id="3" name="AutoShape 2" descr="http://iamt.spbstu.ru/img/nav/logo.svg"/>
          <p:cNvSpPr>
            <a:spLocks noChangeAspect="1" noChangeArrowheads="1"/>
          </p:cNvSpPr>
          <p:nvPr userDrawn="1"/>
        </p:nvSpPr>
        <p:spPr bwMode="auto">
          <a:xfrm>
            <a:off x="155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24" tIns="45718" rIns="91324" bIns="45718" numCol="1" anchor="t" anchorCtr="0" compatLnSpc="1">
            <a:prstTxWarp prst="textNoShape">
              <a:avLst/>
            </a:prstTxWarp>
          </a:bodyPr>
          <a:lstStyle/>
          <a:p>
            <a:pPr defTabSz="914309" eaLnBrk="0" fontAlgn="base" hangingPunct="0">
              <a:spcBef>
                <a:spcPct val="0"/>
              </a:spcBef>
              <a:spcAft>
                <a:spcPct val="0"/>
              </a:spcAft>
              <a:defRPr/>
            </a:pPr>
            <a:endParaRPr lang="ru-RU" sz="1900">
              <a:solidFill>
                <a:prstClr val="black"/>
              </a:solidFill>
              <a:latin typeface="Arial" panose="020B0604020202020204" pitchFamily="34" charset="0"/>
              <a:sym typeface="Calibri"/>
            </a:endParaRPr>
          </a:p>
        </p:txBody>
      </p:sp>
    </p:spTree>
    <p:extLst>
      <p:ext uri="{BB962C8B-B14F-4D97-AF65-F5344CB8AC3E}">
        <p14:creationId xmlns:p14="http://schemas.microsoft.com/office/powerpoint/2010/main" val="553209931"/>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xmlns="">
        <p15:guide id="1" orient="horz" pos="1620">
          <p15:clr>
            <a:srgbClr val="FBAE40"/>
          </p15:clr>
        </p15:guide>
        <p15:guide id="2" pos="288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121897" tIns="121897" rIns="121897" bIns="121897" anchor="b" anchorCtr="0">
            <a:normAutofit/>
          </a:bodyPr>
          <a:lstStyle>
            <a:lvl1pPr lvl="0" algn="ctr">
              <a:spcBef>
                <a:spcPts val="0"/>
              </a:spcBef>
              <a:spcAft>
                <a:spcPts val="0"/>
              </a:spcAft>
              <a:buSzPts val="5200"/>
              <a:buNone/>
              <a:defRPr sz="6900"/>
            </a:lvl1pPr>
            <a:lvl2pPr lvl="1" algn="ctr">
              <a:spcBef>
                <a:spcPts val="0"/>
              </a:spcBef>
              <a:spcAft>
                <a:spcPts val="0"/>
              </a:spcAft>
              <a:buSzPts val="5200"/>
              <a:buNone/>
              <a:defRPr sz="6900"/>
            </a:lvl2pPr>
            <a:lvl3pPr lvl="2" algn="ctr">
              <a:spcBef>
                <a:spcPts val="0"/>
              </a:spcBef>
              <a:spcAft>
                <a:spcPts val="0"/>
              </a:spcAft>
              <a:buSzPts val="5200"/>
              <a:buNone/>
              <a:defRPr sz="6900"/>
            </a:lvl3pPr>
            <a:lvl4pPr lvl="3" algn="ctr">
              <a:spcBef>
                <a:spcPts val="0"/>
              </a:spcBef>
              <a:spcAft>
                <a:spcPts val="0"/>
              </a:spcAft>
              <a:buSzPts val="5200"/>
              <a:buNone/>
              <a:defRPr sz="6900"/>
            </a:lvl4pPr>
            <a:lvl5pPr lvl="4" algn="ctr">
              <a:spcBef>
                <a:spcPts val="0"/>
              </a:spcBef>
              <a:spcAft>
                <a:spcPts val="0"/>
              </a:spcAft>
              <a:buSzPts val="5200"/>
              <a:buNone/>
              <a:defRPr sz="6900"/>
            </a:lvl5pPr>
            <a:lvl6pPr lvl="5" algn="ctr">
              <a:spcBef>
                <a:spcPts val="0"/>
              </a:spcBef>
              <a:spcAft>
                <a:spcPts val="0"/>
              </a:spcAft>
              <a:buSzPts val="5200"/>
              <a:buNone/>
              <a:defRPr sz="6900"/>
            </a:lvl6pPr>
            <a:lvl7pPr lvl="6" algn="ctr">
              <a:spcBef>
                <a:spcPts val="0"/>
              </a:spcBef>
              <a:spcAft>
                <a:spcPts val="0"/>
              </a:spcAft>
              <a:buSzPts val="5200"/>
              <a:buNone/>
              <a:defRPr sz="6900"/>
            </a:lvl7pPr>
            <a:lvl8pPr lvl="7" algn="ctr">
              <a:spcBef>
                <a:spcPts val="0"/>
              </a:spcBef>
              <a:spcAft>
                <a:spcPts val="0"/>
              </a:spcAft>
              <a:buSzPts val="5200"/>
              <a:buNone/>
              <a:defRPr sz="6900"/>
            </a:lvl8pPr>
            <a:lvl9pPr lvl="8" algn="ctr">
              <a:spcBef>
                <a:spcPts val="0"/>
              </a:spcBef>
              <a:spcAft>
                <a:spcPts val="0"/>
              </a:spcAft>
              <a:buSzPts val="5200"/>
              <a:buNone/>
              <a:defRPr sz="6900"/>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121897" tIns="121897" rIns="121897" bIns="121897" anchor="t" anchorCtr="0">
            <a:normAutofit/>
          </a:bodyPr>
          <a:lstStyle>
            <a:lvl1pPr lvl="0" algn="ctr">
              <a:lnSpc>
                <a:spcPct val="100000"/>
              </a:lnSpc>
              <a:spcBef>
                <a:spcPts val="0"/>
              </a:spcBef>
              <a:spcAft>
                <a:spcPts val="0"/>
              </a:spcAft>
              <a:buSzPts val="2800"/>
              <a:buNone/>
              <a:defRPr sz="3700"/>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121897" tIns="121897" rIns="121897" bIns="121897"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smtClean="0">
                <a:solidFill>
                  <a:srgbClr val="595959"/>
                </a:solidFill>
              </a:rPr>
              <a:pPr/>
              <a:t>‹#›</a:t>
            </a:fld>
            <a:endParaRPr lang="ru">
              <a:solidFill>
                <a:srgbClr val="595959"/>
              </a:solidFill>
            </a:endParaRPr>
          </a:p>
        </p:txBody>
      </p:sp>
    </p:spTree>
    <p:extLst>
      <p:ext uri="{BB962C8B-B14F-4D97-AF65-F5344CB8AC3E}">
        <p14:creationId xmlns:p14="http://schemas.microsoft.com/office/powerpoint/2010/main" val="144216066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121897" tIns="121897" rIns="121897" bIns="121897"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121897" tIns="121897" rIns="121897" bIns="121897"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smtClean="0">
                <a:solidFill>
                  <a:srgbClr val="595959"/>
                </a:solidFill>
              </a:rPr>
              <a:pPr/>
              <a:t>‹#›</a:t>
            </a:fld>
            <a:endParaRPr lang="ru">
              <a:solidFill>
                <a:srgbClr val="595959"/>
              </a:solidFill>
            </a:endParaRPr>
          </a:p>
        </p:txBody>
      </p:sp>
    </p:spTree>
    <p:extLst>
      <p:ext uri="{BB962C8B-B14F-4D97-AF65-F5344CB8AC3E}">
        <p14:creationId xmlns:p14="http://schemas.microsoft.com/office/powerpoint/2010/main" val="3739817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121897" tIns="121897" rIns="121897" bIns="121897"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121897" tIns="121897" rIns="121897" bIns="121897"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121897" tIns="121897" rIns="121897" bIns="121897"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smtClean="0">
                <a:solidFill>
                  <a:srgbClr val="595959"/>
                </a:solidFill>
              </a:rPr>
              <a:pPr/>
              <a:t>‹#›</a:t>
            </a:fld>
            <a:endParaRPr lang="ru">
              <a:solidFill>
                <a:srgbClr val="595959"/>
              </a:solidFill>
            </a:endParaRPr>
          </a:p>
        </p:txBody>
      </p:sp>
    </p:spTree>
    <p:extLst>
      <p:ext uri="{BB962C8B-B14F-4D97-AF65-F5344CB8AC3E}">
        <p14:creationId xmlns:p14="http://schemas.microsoft.com/office/powerpoint/2010/main" val="2411166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EA43E75-42BD-445B-AD72-40A2449A1571}" type="datetimeFigureOut">
              <a:rPr lang="ru-RU" smtClean="0"/>
              <a:t>29.11.2021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B4DD8CD-B656-4EA0-9121-678339C6FD2A}" type="slidenum">
              <a:rPr lang="ru-RU" smtClean="0"/>
              <a:t>‹#›</a:t>
            </a:fld>
            <a:endParaRPr lang="ru-RU"/>
          </a:p>
        </p:txBody>
      </p:sp>
    </p:spTree>
    <p:extLst>
      <p:ext uri="{BB962C8B-B14F-4D97-AF65-F5344CB8AC3E}">
        <p14:creationId xmlns:p14="http://schemas.microsoft.com/office/powerpoint/2010/main" val="288390699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121897" tIns="121897" rIns="121897" bIns="121897"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121897" tIns="121897" rIns="121897" bIns="121897" anchor="t" anchorCtr="0">
            <a:normAutofit/>
          </a:bodyPr>
          <a:lstStyle>
            <a:lvl1pPr marL="609585" lvl="0" indent="-423323">
              <a:spcBef>
                <a:spcPts val="0"/>
              </a:spcBef>
              <a:spcAft>
                <a:spcPts val="0"/>
              </a:spcAft>
              <a:buSzPts val="1400"/>
              <a:buChar char="●"/>
              <a:defRPr sz="19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121897" tIns="121897" rIns="121897" bIns="121897" anchor="t" anchorCtr="0">
            <a:normAutofit/>
          </a:bodyPr>
          <a:lstStyle>
            <a:lvl1pPr marL="609585" lvl="0" indent="-423323">
              <a:spcBef>
                <a:spcPts val="0"/>
              </a:spcBef>
              <a:spcAft>
                <a:spcPts val="0"/>
              </a:spcAft>
              <a:buSzPts val="1400"/>
              <a:buChar char="●"/>
              <a:defRPr sz="19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121897" tIns="121897" rIns="121897" bIns="121897"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smtClean="0">
                <a:solidFill>
                  <a:srgbClr val="595959"/>
                </a:solidFill>
              </a:rPr>
              <a:pPr/>
              <a:t>‹#›</a:t>
            </a:fld>
            <a:endParaRPr lang="ru">
              <a:solidFill>
                <a:srgbClr val="595959"/>
              </a:solidFill>
            </a:endParaRPr>
          </a:p>
        </p:txBody>
      </p:sp>
    </p:spTree>
    <p:extLst>
      <p:ext uri="{BB962C8B-B14F-4D97-AF65-F5344CB8AC3E}">
        <p14:creationId xmlns:p14="http://schemas.microsoft.com/office/powerpoint/2010/main" val="10342986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121897" tIns="121897" rIns="121897" bIns="121897"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121897" tIns="121897" rIns="121897" bIns="121897"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smtClean="0">
                <a:solidFill>
                  <a:srgbClr val="595959"/>
                </a:solidFill>
              </a:rPr>
              <a:pPr/>
              <a:t>‹#›</a:t>
            </a:fld>
            <a:endParaRPr lang="ru">
              <a:solidFill>
                <a:srgbClr val="595959"/>
              </a:solidFill>
            </a:endParaRPr>
          </a:p>
        </p:txBody>
      </p:sp>
    </p:spTree>
    <p:extLst>
      <p:ext uri="{BB962C8B-B14F-4D97-AF65-F5344CB8AC3E}">
        <p14:creationId xmlns:p14="http://schemas.microsoft.com/office/powerpoint/2010/main" val="32230082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121897" tIns="121897" rIns="121897" bIns="121897"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121897" tIns="121897" rIns="121897" bIns="121897"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121897" tIns="121897" rIns="121897" bIns="121897"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smtClean="0">
                <a:solidFill>
                  <a:srgbClr val="595959"/>
                </a:solidFill>
              </a:rPr>
              <a:pPr/>
              <a:t>‹#›</a:t>
            </a:fld>
            <a:endParaRPr lang="ru">
              <a:solidFill>
                <a:srgbClr val="595959"/>
              </a:solidFill>
            </a:endParaRPr>
          </a:p>
        </p:txBody>
      </p:sp>
    </p:spTree>
    <p:extLst>
      <p:ext uri="{BB962C8B-B14F-4D97-AF65-F5344CB8AC3E}">
        <p14:creationId xmlns:p14="http://schemas.microsoft.com/office/powerpoint/2010/main" val="198466060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121897" tIns="121897" rIns="121897" bIns="121897"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121897" tIns="121897" rIns="121897" bIns="121897"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smtClean="0">
                <a:solidFill>
                  <a:srgbClr val="595959"/>
                </a:solidFill>
              </a:rPr>
              <a:pPr/>
              <a:t>‹#›</a:t>
            </a:fld>
            <a:endParaRPr lang="ru">
              <a:solidFill>
                <a:srgbClr val="595959"/>
              </a:solidFill>
            </a:endParaRPr>
          </a:p>
        </p:txBody>
      </p:sp>
    </p:spTree>
    <p:extLst>
      <p:ext uri="{BB962C8B-B14F-4D97-AF65-F5344CB8AC3E}">
        <p14:creationId xmlns:p14="http://schemas.microsoft.com/office/powerpoint/2010/main" val="265709113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121897" tIns="121897" rIns="121897" bIns="121897"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121897" tIns="121897" rIns="121897" bIns="121897"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121897" tIns="121897" rIns="121897" bIns="121897" anchor="ctr"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121897" tIns="121897" rIns="121897" bIns="121897"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smtClean="0">
                <a:solidFill>
                  <a:srgbClr val="595959"/>
                </a:solidFill>
              </a:rPr>
              <a:pPr/>
              <a:t>‹#›</a:t>
            </a:fld>
            <a:endParaRPr lang="ru">
              <a:solidFill>
                <a:srgbClr val="595959"/>
              </a:solidFill>
            </a:endParaRPr>
          </a:p>
        </p:txBody>
      </p:sp>
    </p:spTree>
    <p:extLst>
      <p:ext uri="{BB962C8B-B14F-4D97-AF65-F5344CB8AC3E}">
        <p14:creationId xmlns:p14="http://schemas.microsoft.com/office/powerpoint/2010/main" val="35111649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121897" tIns="121897" rIns="121897" bIns="121897" anchor="ctr" anchorCtr="0">
            <a:norm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121897" tIns="121897" rIns="121897" bIns="121897"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smtClean="0">
                <a:solidFill>
                  <a:srgbClr val="595959"/>
                </a:solidFill>
              </a:rPr>
              <a:pPr/>
              <a:t>‹#›</a:t>
            </a:fld>
            <a:endParaRPr lang="ru">
              <a:solidFill>
                <a:srgbClr val="595959"/>
              </a:solidFill>
            </a:endParaRPr>
          </a:p>
        </p:txBody>
      </p:sp>
    </p:spTree>
    <p:extLst>
      <p:ext uri="{BB962C8B-B14F-4D97-AF65-F5344CB8AC3E}">
        <p14:creationId xmlns:p14="http://schemas.microsoft.com/office/powerpoint/2010/main" val="22609395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121897" tIns="121897" rIns="121897" bIns="121897"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121897" tIns="121897" rIns="121897" bIns="121897"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121897" tIns="121897" rIns="121897" bIns="121897"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smtClean="0">
                <a:solidFill>
                  <a:srgbClr val="595959"/>
                </a:solidFill>
              </a:rPr>
              <a:pPr/>
              <a:t>‹#›</a:t>
            </a:fld>
            <a:endParaRPr lang="ru">
              <a:solidFill>
                <a:srgbClr val="595959"/>
              </a:solidFill>
            </a:endParaRPr>
          </a:p>
        </p:txBody>
      </p:sp>
    </p:spTree>
    <p:extLst>
      <p:ext uri="{BB962C8B-B14F-4D97-AF65-F5344CB8AC3E}">
        <p14:creationId xmlns:p14="http://schemas.microsoft.com/office/powerpoint/2010/main" val="16936306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121897" tIns="121897" rIns="121897" bIns="121897"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smtClean="0">
                <a:solidFill>
                  <a:srgbClr val="595959"/>
                </a:solidFill>
              </a:rPr>
              <a:pPr/>
              <a:t>‹#›</a:t>
            </a:fld>
            <a:endParaRPr lang="ru">
              <a:solidFill>
                <a:srgbClr val="595959"/>
              </a:solidFill>
            </a:endParaRPr>
          </a:p>
        </p:txBody>
      </p:sp>
    </p:spTree>
    <p:extLst>
      <p:ext uri="{BB962C8B-B14F-4D97-AF65-F5344CB8AC3E}">
        <p14:creationId xmlns:p14="http://schemas.microsoft.com/office/powerpoint/2010/main" val="362337665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121854" tIns="121854" rIns="121854" bIns="121854" anchor="b" anchorCtr="0">
            <a:normAutofit/>
          </a:bodyPr>
          <a:lstStyle>
            <a:lvl1pPr lvl="0" algn="ctr">
              <a:spcBef>
                <a:spcPts val="0"/>
              </a:spcBef>
              <a:spcAft>
                <a:spcPts val="0"/>
              </a:spcAft>
              <a:buSzPts val="5200"/>
              <a:buNone/>
              <a:defRPr sz="6900"/>
            </a:lvl1pPr>
            <a:lvl2pPr lvl="1" algn="ctr">
              <a:spcBef>
                <a:spcPts val="0"/>
              </a:spcBef>
              <a:spcAft>
                <a:spcPts val="0"/>
              </a:spcAft>
              <a:buSzPts val="5200"/>
              <a:buNone/>
              <a:defRPr sz="6900"/>
            </a:lvl2pPr>
            <a:lvl3pPr lvl="2" algn="ctr">
              <a:spcBef>
                <a:spcPts val="0"/>
              </a:spcBef>
              <a:spcAft>
                <a:spcPts val="0"/>
              </a:spcAft>
              <a:buSzPts val="5200"/>
              <a:buNone/>
              <a:defRPr sz="6900"/>
            </a:lvl3pPr>
            <a:lvl4pPr lvl="3" algn="ctr">
              <a:spcBef>
                <a:spcPts val="0"/>
              </a:spcBef>
              <a:spcAft>
                <a:spcPts val="0"/>
              </a:spcAft>
              <a:buSzPts val="5200"/>
              <a:buNone/>
              <a:defRPr sz="6900"/>
            </a:lvl4pPr>
            <a:lvl5pPr lvl="4" algn="ctr">
              <a:spcBef>
                <a:spcPts val="0"/>
              </a:spcBef>
              <a:spcAft>
                <a:spcPts val="0"/>
              </a:spcAft>
              <a:buSzPts val="5200"/>
              <a:buNone/>
              <a:defRPr sz="6900"/>
            </a:lvl5pPr>
            <a:lvl6pPr lvl="5" algn="ctr">
              <a:spcBef>
                <a:spcPts val="0"/>
              </a:spcBef>
              <a:spcAft>
                <a:spcPts val="0"/>
              </a:spcAft>
              <a:buSzPts val="5200"/>
              <a:buNone/>
              <a:defRPr sz="6900"/>
            </a:lvl6pPr>
            <a:lvl7pPr lvl="6" algn="ctr">
              <a:spcBef>
                <a:spcPts val="0"/>
              </a:spcBef>
              <a:spcAft>
                <a:spcPts val="0"/>
              </a:spcAft>
              <a:buSzPts val="5200"/>
              <a:buNone/>
              <a:defRPr sz="6900"/>
            </a:lvl7pPr>
            <a:lvl8pPr lvl="7" algn="ctr">
              <a:spcBef>
                <a:spcPts val="0"/>
              </a:spcBef>
              <a:spcAft>
                <a:spcPts val="0"/>
              </a:spcAft>
              <a:buSzPts val="5200"/>
              <a:buNone/>
              <a:defRPr sz="6900"/>
            </a:lvl8pPr>
            <a:lvl9pPr lvl="8" algn="ctr">
              <a:spcBef>
                <a:spcPts val="0"/>
              </a:spcBef>
              <a:spcAft>
                <a:spcPts val="0"/>
              </a:spcAft>
              <a:buSzPts val="5200"/>
              <a:buNone/>
              <a:defRPr sz="6900"/>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121854" tIns="121854" rIns="121854" bIns="121854" anchor="t" anchorCtr="0">
            <a:normAutofit/>
          </a:bodyPr>
          <a:lstStyle>
            <a:lvl1pPr lvl="0" algn="ctr">
              <a:lnSpc>
                <a:spcPct val="100000"/>
              </a:lnSpc>
              <a:spcBef>
                <a:spcPts val="0"/>
              </a:spcBef>
              <a:spcAft>
                <a:spcPts val="0"/>
              </a:spcAft>
              <a:buSzPts val="2800"/>
              <a:buNone/>
              <a:defRPr sz="3700"/>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121854" tIns="121854" rIns="121854" bIns="121854"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228892860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121854" tIns="121854" rIns="121854" bIns="121854"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121854" tIns="121854" rIns="121854" bIns="121854"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2781284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7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3"/>
            <a:ext cx="3932237" cy="3811588"/>
          </a:xfrm>
        </p:spPr>
        <p:txBody>
          <a:bodyPr/>
          <a:lstStyle>
            <a:lvl1pPr marL="0" indent="0">
              <a:buNone/>
              <a:defRPr sz="1600"/>
            </a:lvl1pPr>
            <a:lvl2pPr marL="456747" indent="0">
              <a:buNone/>
              <a:defRPr sz="1500"/>
            </a:lvl2pPr>
            <a:lvl3pPr marL="913538" indent="0">
              <a:buNone/>
              <a:defRPr sz="1200"/>
            </a:lvl3pPr>
            <a:lvl4pPr marL="1370308" indent="0">
              <a:buNone/>
              <a:defRPr sz="1100"/>
            </a:lvl4pPr>
            <a:lvl5pPr marL="1827077" indent="0">
              <a:buNone/>
              <a:defRPr sz="1100"/>
            </a:lvl5pPr>
            <a:lvl6pPr marL="2283870" indent="0">
              <a:buNone/>
              <a:defRPr sz="1100"/>
            </a:lvl6pPr>
            <a:lvl7pPr marL="2740614" indent="0">
              <a:buNone/>
              <a:defRPr sz="1100"/>
            </a:lvl7pPr>
            <a:lvl8pPr marL="3197360" indent="0">
              <a:buNone/>
              <a:defRPr sz="1100"/>
            </a:lvl8pPr>
            <a:lvl9pPr marL="3654107" indent="0">
              <a:buNone/>
              <a:defRPr sz="1100"/>
            </a:lvl9pPr>
          </a:lstStyle>
          <a:p>
            <a:pPr lvl="0"/>
            <a:r>
              <a:rPr lang="ru-RU"/>
              <a:t>Образец текста</a:t>
            </a:r>
          </a:p>
        </p:txBody>
      </p:sp>
      <p:sp>
        <p:nvSpPr>
          <p:cNvPr id="5" name="Дата 4"/>
          <p:cNvSpPr>
            <a:spLocks noGrp="1"/>
          </p:cNvSpPr>
          <p:nvPr>
            <p:ph type="dt" sz="half" idx="10"/>
          </p:nvPr>
        </p:nvSpPr>
        <p:spPr/>
        <p:txBody>
          <a:bodyPr/>
          <a:lstStyle/>
          <a:p>
            <a:fld id="{BEA43E75-42BD-445B-AD72-40A2449A1571}" type="datetimeFigureOut">
              <a:rPr lang="ru-RU" smtClean="0"/>
              <a:t>29.11.2021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B4DD8CD-B656-4EA0-9121-678339C6FD2A}" type="slidenum">
              <a:rPr lang="ru-RU" smtClean="0"/>
              <a:t>‹#›</a:t>
            </a:fld>
            <a:endParaRPr lang="ru-RU"/>
          </a:p>
        </p:txBody>
      </p:sp>
    </p:spTree>
    <p:extLst>
      <p:ext uri="{BB962C8B-B14F-4D97-AF65-F5344CB8AC3E}">
        <p14:creationId xmlns:p14="http://schemas.microsoft.com/office/powerpoint/2010/main" val="338523336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121854" tIns="121854" rIns="121854" bIns="121854"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121854" tIns="121854" rIns="121854" bIns="121854" anchor="t" anchorCtr="0">
            <a:normAutofit/>
          </a:bodyPr>
          <a:lstStyle>
            <a:lvl1pPr marL="609331" lvl="0" indent="-456999">
              <a:spcBef>
                <a:spcPts val="0"/>
              </a:spcBef>
              <a:spcAft>
                <a:spcPts val="0"/>
              </a:spcAft>
              <a:buSzPts val="1800"/>
              <a:buChar char="●"/>
              <a:defRPr/>
            </a:lvl1pPr>
            <a:lvl2pPr marL="1218690" lvl="1" indent="-423152">
              <a:spcBef>
                <a:spcPts val="0"/>
              </a:spcBef>
              <a:spcAft>
                <a:spcPts val="0"/>
              </a:spcAft>
              <a:buSzPts val="1400"/>
              <a:buChar char="○"/>
              <a:defRPr/>
            </a:lvl2pPr>
            <a:lvl3pPr marL="1828029" lvl="2" indent="-423152">
              <a:spcBef>
                <a:spcPts val="0"/>
              </a:spcBef>
              <a:spcAft>
                <a:spcPts val="0"/>
              </a:spcAft>
              <a:buSzPts val="1400"/>
              <a:buChar char="■"/>
              <a:defRPr/>
            </a:lvl3pPr>
            <a:lvl4pPr marL="2437378" lvl="3" indent="-423152">
              <a:spcBef>
                <a:spcPts val="0"/>
              </a:spcBef>
              <a:spcAft>
                <a:spcPts val="0"/>
              </a:spcAft>
              <a:buSzPts val="1400"/>
              <a:buChar char="●"/>
              <a:defRPr/>
            </a:lvl4pPr>
            <a:lvl5pPr marL="3046708" lvl="4" indent="-423152">
              <a:spcBef>
                <a:spcPts val="0"/>
              </a:spcBef>
              <a:spcAft>
                <a:spcPts val="0"/>
              </a:spcAft>
              <a:buSzPts val="1400"/>
              <a:buChar char="○"/>
              <a:defRPr/>
            </a:lvl5pPr>
            <a:lvl6pPr marL="3656039" lvl="5" indent="-423152">
              <a:spcBef>
                <a:spcPts val="0"/>
              </a:spcBef>
              <a:spcAft>
                <a:spcPts val="0"/>
              </a:spcAft>
              <a:buSzPts val="1400"/>
              <a:buChar char="■"/>
              <a:defRPr/>
            </a:lvl6pPr>
            <a:lvl7pPr marL="4265387" lvl="6" indent="-423152">
              <a:spcBef>
                <a:spcPts val="0"/>
              </a:spcBef>
              <a:spcAft>
                <a:spcPts val="0"/>
              </a:spcAft>
              <a:buSzPts val="1400"/>
              <a:buChar char="●"/>
              <a:defRPr/>
            </a:lvl7pPr>
            <a:lvl8pPr marL="4874727" lvl="7" indent="-423152">
              <a:spcBef>
                <a:spcPts val="0"/>
              </a:spcBef>
              <a:spcAft>
                <a:spcPts val="0"/>
              </a:spcAft>
              <a:buSzPts val="1400"/>
              <a:buChar char="○"/>
              <a:defRPr/>
            </a:lvl8pPr>
            <a:lvl9pPr marL="5484086" lvl="8" indent="-423152">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121854" tIns="121854" rIns="121854" bIns="121854"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244873624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121854" tIns="121854" rIns="121854" bIns="121854"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121854" tIns="121854" rIns="121854" bIns="121854" anchor="t" anchorCtr="0">
            <a:normAutofit/>
          </a:bodyPr>
          <a:lstStyle>
            <a:lvl1pPr marL="609331" lvl="0" indent="-423152">
              <a:spcBef>
                <a:spcPts val="0"/>
              </a:spcBef>
              <a:spcAft>
                <a:spcPts val="0"/>
              </a:spcAft>
              <a:buSzPts val="1400"/>
              <a:buChar char="●"/>
              <a:defRPr sz="1900"/>
            </a:lvl1pPr>
            <a:lvl2pPr marL="1218690" lvl="1" indent="-406231">
              <a:spcBef>
                <a:spcPts val="0"/>
              </a:spcBef>
              <a:spcAft>
                <a:spcPts val="0"/>
              </a:spcAft>
              <a:buSzPts val="1200"/>
              <a:buChar char="○"/>
              <a:defRPr sz="1600"/>
            </a:lvl2pPr>
            <a:lvl3pPr marL="1828029" lvl="2" indent="-406231">
              <a:spcBef>
                <a:spcPts val="0"/>
              </a:spcBef>
              <a:spcAft>
                <a:spcPts val="0"/>
              </a:spcAft>
              <a:buSzPts val="1200"/>
              <a:buChar char="■"/>
              <a:defRPr sz="1600"/>
            </a:lvl3pPr>
            <a:lvl4pPr marL="2437378" lvl="3" indent="-406231">
              <a:spcBef>
                <a:spcPts val="0"/>
              </a:spcBef>
              <a:spcAft>
                <a:spcPts val="0"/>
              </a:spcAft>
              <a:buSzPts val="1200"/>
              <a:buChar char="●"/>
              <a:defRPr sz="1600"/>
            </a:lvl4pPr>
            <a:lvl5pPr marL="3046708" lvl="4" indent="-406231">
              <a:spcBef>
                <a:spcPts val="0"/>
              </a:spcBef>
              <a:spcAft>
                <a:spcPts val="0"/>
              </a:spcAft>
              <a:buSzPts val="1200"/>
              <a:buChar char="○"/>
              <a:defRPr sz="1600"/>
            </a:lvl5pPr>
            <a:lvl6pPr marL="3656039" lvl="5" indent="-406231">
              <a:spcBef>
                <a:spcPts val="0"/>
              </a:spcBef>
              <a:spcAft>
                <a:spcPts val="0"/>
              </a:spcAft>
              <a:buSzPts val="1200"/>
              <a:buChar char="■"/>
              <a:defRPr sz="1600"/>
            </a:lvl6pPr>
            <a:lvl7pPr marL="4265387" lvl="6" indent="-406231">
              <a:spcBef>
                <a:spcPts val="0"/>
              </a:spcBef>
              <a:spcAft>
                <a:spcPts val="0"/>
              </a:spcAft>
              <a:buSzPts val="1200"/>
              <a:buChar char="●"/>
              <a:defRPr sz="1600"/>
            </a:lvl7pPr>
            <a:lvl8pPr marL="4874727" lvl="7" indent="-406231">
              <a:spcBef>
                <a:spcPts val="0"/>
              </a:spcBef>
              <a:spcAft>
                <a:spcPts val="0"/>
              </a:spcAft>
              <a:buSzPts val="1200"/>
              <a:buChar char="○"/>
              <a:defRPr sz="1600"/>
            </a:lvl8pPr>
            <a:lvl9pPr marL="5484086" lvl="8" indent="-406231">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121854" tIns="121854" rIns="121854" bIns="121854" anchor="t" anchorCtr="0">
            <a:normAutofit/>
          </a:bodyPr>
          <a:lstStyle>
            <a:lvl1pPr marL="609331" lvl="0" indent="-423152">
              <a:spcBef>
                <a:spcPts val="0"/>
              </a:spcBef>
              <a:spcAft>
                <a:spcPts val="0"/>
              </a:spcAft>
              <a:buSzPts val="1400"/>
              <a:buChar char="●"/>
              <a:defRPr sz="1900"/>
            </a:lvl1pPr>
            <a:lvl2pPr marL="1218690" lvl="1" indent="-406231">
              <a:spcBef>
                <a:spcPts val="0"/>
              </a:spcBef>
              <a:spcAft>
                <a:spcPts val="0"/>
              </a:spcAft>
              <a:buSzPts val="1200"/>
              <a:buChar char="○"/>
              <a:defRPr sz="1600"/>
            </a:lvl2pPr>
            <a:lvl3pPr marL="1828029" lvl="2" indent="-406231">
              <a:spcBef>
                <a:spcPts val="0"/>
              </a:spcBef>
              <a:spcAft>
                <a:spcPts val="0"/>
              </a:spcAft>
              <a:buSzPts val="1200"/>
              <a:buChar char="■"/>
              <a:defRPr sz="1600"/>
            </a:lvl3pPr>
            <a:lvl4pPr marL="2437378" lvl="3" indent="-406231">
              <a:spcBef>
                <a:spcPts val="0"/>
              </a:spcBef>
              <a:spcAft>
                <a:spcPts val="0"/>
              </a:spcAft>
              <a:buSzPts val="1200"/>
              <a:buChar char="●"/>
              <a:defRPr sz="1600"/>
            </a:lvl4pPr>
            <a:lvl5pPr marL="3046708" lvl="4" indent="-406231">
              <a:spcBef>
                <a:spcPts val="0"/>
              </a:spcBef>
              <a:spcAft>
                <a:spcPts val="0"/>
              </a:spcAft>
              <a:buSzPts val="1200"/>
              <a:buChar char="○"/>
              <a:defRPr sz="1600"/>
            </a:lvl5pPr>
            <a:lvl6pPr marL="3656039" lvl="5" indent="-406231">
              <a:spcBef>
                <a:spcPts val="0"/>
              </a:spcBef>
              <a:spcAft>
                <a:spcPts val="0"/>
              </a:spcAft>
              <a:buSzPts val="1200"/>
              <a:buChar char="■"/>
              <a:defRPr sz="1600"/>
            </a:lvl6pPr>
            <a:lvl7pPr marL="4265387" lvl="6" indent="-406231">
              <a:spcBef>
                <a:spcPts val="0"/>
              </a:spcBef>
              <a:spcAft>
                <a:spcPts val="0"/>
              </a:spcAft>
              <a:buSzPts val="1200"/>
              <a:buChar char="●"/>
              <a:defRPr sz="1600"/>
            </a:lvl7pPr>
            <a:lvl8pPr marL="4874727" lvl="7" indent="-406231">
              <a:spcBef>
                <a:spcPts val="0"/>
              </a:spcBef>
              <a:spcAft>
                <a:spcPts val="0"/>
              </a:spcAft>
              <a:buSzPts val="1200"/>
              <a:buChar char="○"/>
              <a:defRPr sz="1600"/>
            </a:lvl8pPr>
            <a:lvl9pPr marL="5484086" lvl="8" indent="-406231">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121854" tIns="121854" rIns="121854" bIns="121854"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342414884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121854" tIns="121854" rIns="121854" bIns="121854"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121854" tIns="121854" rIns="121854" bIns="121854"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65186322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121854" tIns="121854" rIns="121854" bIns="121854"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121854" tIns="121854" rIns="121854" bIns="121854" anchor="t" anchorCtr="0">
            <a:normAutofit/>
          </a:bodyPr>
          <a:lstStyle>
            <a:lvl1pPr marL="609331" lvl="0" indent="-406231">
              <a:spcBef>
                <a:spcPts val="0"/>
              </a:spcBef>
              <a:spcAft>
                <a:spcPts val="0"/>
              </a:spcAft>
              <a:buSzPts val="1200"/>
              <a:buChar char="●"/>
              <a:defRPr sz="1600"/>
            </a:lvl1pPr>
            <a:lvl2pPr marL="1218690" lvl="1" indent="-406231">
              <a:spcBef>
                <a:spcPts val="0"/>
              </a:spcBef>
              <a:spcAft>
                <a:spcPts val="0"/>
              </a:spcAft>
              <a:buSzPts val="1200"/>
              <a:buChar char="○"/>
              <a:defRPr sz="1600"/>
            </a:lvl2pPr>
            <a:lvl3pPr marL="1828029" lvl="2" indent="-406231">
              <a:spcBef>
                <a:spcPts val="0"/>
              </a:spcBef>
              <a:spcAft>
                <a:spcPts val="0"/>
              </a:spcAft>
              <a:buSzPts val="1200"/>
              <a:buChar char="■"/>
              <a:defRPr sz="1600"/>
            </a:lvl3pPr>
            <a:lvl4pPr marL="2437378" lvl="3" indent="-406231">
              <a:spcBef>
                <a:spcPts val="0"/>
              </a:spcBef>
              <a:spcAft>
                <a:spcPts val="0"/>
              </a:spcAft>
              <a:buSzPts val="1200"/>
              <a:buChar char="●"/>
              <a:defRPr sz="1600"/>
            </a:lvl4pPr>
            <a:lvl5pPr marL="3046708" lvl="4" indent="-406231">
              <a:spcBef>
                <a:spcPts val="0"/>
              </a:spcBef>
              <a:spcAft>
                <a:spcPts val="0"/>
              </a:spcAft>
              <a:buSzPts val="1200"/>
              <a:buChar char="○"/>
              <a:defRPr sz="1600"/>
            </a:lvl5pPr>
            <a:lvl6pPr marL="3656039" lvl="5" indent="-406231">
              <a:spcBef>
                <a:spcPts val="0"/>
              </a:spcBef>
              <a:spcAft>
                <a:spcPts val="0"/>
              </a:spcAft>
              <a:buSzPts val="1200"/>
              <a:buChar char="■"/>
              <a:defRPr sz="1600"/>
            </a:lvl6pPr>
            <a:lvl7pPr marL="4265387" lvl="6" indent="-406231">
              <a:spcBef>
                <a:spcPts val="0"/>
              </a:spcBef>
              <a:spcAft>
                <a:spcPts val="0"/>
              </a:spcAft>
              <a:buSzPts val="1200"/>
              <a:buChar char="●"/>
              <a:defRPr sz="1600"/>
            </a:lvl7pPr>
            <a:lvl8pPr marL="4874727" lvl="7" indent="-406231">
              <a:spcBef>
                <a:spcPts val="0"/>
              </a:spcBef>
              <a:spcAft>
                <a:spcPts val="0"/>
              </a:spcAft>
              <a:buSzPts val="1200"/>
              <a:buChar char="○"/>
              <a:defRPr sz="1600"/>
            </a:lvl8pPr>
            <a:lvl9pPr marL="5484086" lvl="8" indent="-406231">
              <a:spcBef>
                <a:spcPts val="0"/>
              </a:spcBef>
              <a:spcAft>
                <a:spcPts val="0"/>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121854" tIns="121854" rIns="121854" bIns="121854"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124465390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121854" tIns="121854" rIns="121854" bIns="121854"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121854" tIns="121854" rIns="121854" bIns="121854"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129138470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854" tIns="121854" rIns="121854" bIns="121854" anchor="ctr" anchorCtr="0">
            <a:noAutofit/>
          </a:bodyPr>
          <a:lstStyle/>
          <a:p>
            <a:pPr defTabSz="914037">
              <a:buClr>
                <a:srgbClr val="000000"/>
              </a:buClr>
              <a:buFont typeface="Arial"/>
              <a:buNone/>
            </a:pPr>
            <a:endParaRPr kern="0">
              <a:solidFill>
                <a:srgbClr val="000000"/>
              </a:solidFill>
              <a:cs typeface="Arial"/>
              <a:sym typeface="Arial"/>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121854" tIns="121854" rIns="121854" bIns="121854"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121854" tIns="121854" rIns="121854" bIns="121854"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121854" tIns="121854" rIns="121854" bIns="121854" anchor="ctr" anchorCtr="0">
            <a:normAutofit/>
          </a:bodyPr>
          <a:lstStyle>
            <a:lvl1pPr marL="609331" lvl="0" indent="-456999">
              <a:spcBef>
                <a:spcPts val="0"/>
              </a:spcBef>
              <a:spcAft>
                <a:spcPts val="0"/>
              </a:spcAft>
              <a:buSzPts val="1800"/>
              <a:buChar char="●"/>
              <a:defRPr/>
            </a:lvl1pPr>
            <a:lvl2pPr marL="1218690" lvl="1" indent="-423152">
              <a:spcBef>
                <a:spcPts val="0"/>
              </a:spcBef>
              <a:spcAft>
                <a:spcPts val="0"/>
              </a:spcAft>
              <a:buSzPts val="1400"/>
              <a:buChar char="○"/>
              <a:defRPr/>
            </a:lvl2pPr>
            <a:lvl3pPr marL="1828029" lvl="2" indent="-423152">
              <a:spcBef>
                <a:spcPts val="0"/>
              </a:spcBef>
              <a:spcAft>
                <a:spcPts val="0"/>
              </a:spcAft>
              <a:buSzPts val="1400"/>
              <a:buChar char="■"/>
              <a:defRPr/>
            </a:lvl3pPr>
            <a:lvl4pPr marL="2437378" lvl="3" indent="-423152">
              <a:spcBef>
                <a:spcPts val="0"/>
              </a:spcBef>
              <a:spcAft>
                <a:spcPts val="0"/>
              </a:spcAft>
              <a:buSzPts val="1400"/>
              <a:buChar char="●"/>
              <a:defRPr/>
            </a:lvl4pPr>
            <a:lvl5pPr marL="3046708" lvl="4" indent="-423152">
              <a:spcBef>
                <a:spcPts val="0"/>
              </a:spcBef>
              <a:spcAft>
                <a:spcPts val="0"/>
              </a:spcAft>
              <a:buSzPts val="1400"/>
              <a:buChar char="○"/>
              <a:defRPr/>
            </a:lvl5pPr>
            <a:lvl6pPr marL="3656039" lvl="5" indent="-423152">
              <a:spcBef>
                <a:spcPts val="0"/>
              </a:spcBef>
              <a:spcAft>
                <a:spcPts val="0"/>
              </a:spcAft>
              <a:buSzPts val="1400"/>
              <a:buChar char="■"/>
              <a:defRPr/>
            </a:lvl6pPr>
            <a:lvl7pPr marL="4265387" lvl="6" indent="-423152">
              <a:spcBef>
                <a:spcPts val="0"/>
              </a:spcBef>
              <a:spcAft>
                <a:spcPts val="0"/>
              </a:spcAft>
              <a:buSzPts val="1400"/>
              <a:buChar char="●"/>
              <a:defRPr/>
            </a:lvl7pPr>
            <a:lvl8pPr marL="4874727" lvl="7" indent="-423152">
              <a:spcBef>
                <a:spcPts val="0"/>
              </a:spcBef>
              <a:spcAft>
                <a:spcPts val="0"/>
              </a:spcAft>
              <a:buSzPts val="1400"/>
              <a:buChar char="○"/>
              <a:defRPr/>
            </a:lvl8pPr>
            <a:lvl9pPr marL="5484086" lvl="8" indent="-423152">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121854" tIns="121854" rIns="121854" bIns="121854"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331380002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121854" tIns="121854" rIns="121854" bIns="121854" anchor="ctr" anchorCtr="0">
            <a:normAutofit/>
          </a:bodyPr>
          <a:lstStyle>
            <a:lvl1pPr marL="609331" lvl="0" indent="-304664">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121854" tIns="121854" rIns="121854" bIns="121854"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337740712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121854" tIns="121854" rIns="121854" bIns="121854"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121854" tIns="121854" rIns="121854" bIns="121854" anchor="t" anchorCtr="0">
            <a:normAutofit/>
          </a:bodyPr>
          <a:lstStyle>
            <a:lvl1pPr marL="609331" lvl="0" indent="-456999" algn="ctr">
              <a:spcBef>
                <a:spcPts val="0"/>
              </a:spcBef>
              <a:spcAft>
                <a:spcPts val="0"/>
              </a:spcAft>
              <a:buSzPts val="1800"/>
              <a:buChar char="●"/>
              <a:defRPr/>
            </a:lvl1pPr>
            <a:lvl2pPr marL="1218690" lvl="1" indent="-423152" algn="ctr">
              <a:spcBef>
                <a:spcPts val="0"/>
              </a:spcBef>
              <a:spcAft>
                <a:spcPts val="0"/>
              </a:spcAft>
              <a:buSzPts val="1400"/>
              <a:buChar char="○"/>
              <a:defRPr/>
            </a:lvl2pPr>
            <a:lvl3pPr marL="1828029" lvl="2" indent="-423152" algn="ctr">
              <a:spcBef>
                <a:spcPts val="0"/>
              </a:spcBef>
              <a:spcAft>
                <a:spcPts val="0"/>
              </a:spcAft>
              <a:buSzPts val="1400"/>
              <a:buChar char="■"/>
              <a:defRPr/>
            </a:lvl3pPr>
            <a:lvl4pPr marL="2437378" lvl="3" indent="-423152" algn="ctr">
              <a:spcBef>
                <a:spcPts val="0"/>
              </a:spcBef>
              <a:spcAft>
                <a:spcPts val="0"/>
              </a:spcAft>
              <a:buSzPts val="1400"/>
              <a:buChar char="●"/>
              <a:defRPr/>
            </a:lvl4pPr>
            <a:lvl5pPr marL="3046708" lvl="4" indent="-423152" algn="ctr">
              <a:spcBef>
                <a:spcPts val="0"/>
              </a:spcBef>
              <a:spcAft>
                <a:spcPts val="0"/>
              </a:spcAft>
              <a:buSzPts val="1400"/>
              <a:buChar char="○"/>
              <a:defRPr/>
            </a:lvl5pPr>
            <a:lvl6pPr marL="3656039" lvl="5" indent="-423152" algn="ctr">
              <a:spcBef>
                <a:spcPts val="0"/>
              </a:spcBef>
              <a:spcAft>
                <a:spcPts val="0"/>
              </a:spcAft>
              <a:buSzPts val="1400"/>
              <a:buChar char="■"/>
              <a:defRPr/>
            </a:lvl6pPr>
            <a:lvl7pPr marL="4265387" lvl="6" indent="-423152" algn="ctr">
              <a:spcBef>
                <a:spcPts val="0"/>
              </a:spcBef>
              <a:spcAft>
                <a:spcPts val="0"/>
              </a:spcAft>
              <a:buSzPts val="1400"/>
              <a:buChar char="●"/>
              <a:defRPr/>
            </a:lvl7pPr>
            <a:lvl8pPr marL="4874727" lvl="7" indent="-423152" algn="ctr">
              <a:spcBef>
                <a:spcPts val="0"/>
              </a:spcBef>
              <a:spcAft>
                <a:spcPts val="0"/>
              </a:spcAft>
              <a:buSzPts val="1400"/>
              <a:buChar char="○"/>
              <a:defRPr/>
            </a:lvl8pPr>
            <a:lvl9pPr marL="5484086" lvl="8" indent="-423152"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121854" tIns="121854" rIns="121854" bIns="121854"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411211049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121854" tIns="121854" rIns="121854" bIns="121854"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1413913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76"/>
            <a:ext cx="6172200" cy="4873625"/>
          </a:xfrm>
        </p:spPr>
        <p:txBody>
          <a:bodyPr/>
          <a:lstStyle>
            <a:lvl1pPr marL="0" indent="0">
              <a:buNone/>
              <a:defRPr sz="3200"/>
            </a:lvl1pPr>
            <a:lvl2pPr marL="456747" indent="0">
              <a:buNone/>
              <a:defRPr sz="2800"/>
            </a:lvl2pPr>
            <a:lvl3pPr marL="913538" indent="0">
              <a:buNone/>
              <a:defRPr sz="2400"/>
            </a:lvl3pPr>
            <a:lvl4pPr marL="1370308" indent="0">
              <a:buNone/>
              <a:defRPr sz="2000"/>
            </a:lvl4pPr>
            <a:lvl5pPr marL="1827077" indent="0">
              <a:buNone/>
              <a:defRPr sz="2000"/>
            </a:lvl5pPr>
            <a:lvl6pPr marL="2283870" indent="0">
              <a:buNone/>
              <a:defRPr sz="2000"/>
            </a:lvl6pPr>
            <a:lvl7pPr marL="2740614" indent="0">
              <a:buNone/>
              <a:defRPr sz="2000"/>
            </a:lvl7pPr>
            <a:lvl8pPr marL="3197360" indent="0">
              <a:buNone/>
              <a:defRPr sz="2000"/>
            </a:lvl8pPr>
            <a:lvl9pPr marL="3654107" indent="0">
              <a:buNone/>
              <a:defRPr sz="2000"/>
            </a:lvl9pPr>
          </a:lstStyle>
          <a:p>
            <a:endParaRPr lang="ru-RU"/>
          </a:p>
        </p:txBody>
      </p:sp>
      <p:sp>
        <p:nvSpPr>
          <p:cNvPr id="4" name="Текст 3"/>
          <p:cNvSpPr>
            <a:spLocks noGrp="1"/>
          </p:cNvSpPr>
          <p:nvPr>
            <p:ph type="body" sz="half" idx="2"/>
          </p:nvPr>
        </p:nvSpPr>
        <p:spPr>
          <a:xfrm>
            <a:off x="839788" y="2057403"/>
            <a:ext cx="3932237" cy="3811588"/>
          </a:xfrm>
        </p:spPr>
        <p:txBody>
          <a:bodyPr/>
          <a:lstStyle>
            <a:lvl1pPr marL="0" indent="0">
              <a:buNone/>
              <a:defRPr sz="1600"/>
            </a:lvl1pPr>
            <a:lvl2pPr marL="456747" indent="0">
              <a:buNone/>
              <a:defRPr sz="1500"/>
            </a:lvl2pPr>
            <a:lvl3pPr marL="913538" indent="0">
              <a:buNone/>
              <a:defRPr sz="1200"/>
            </a:lvl3pPr>
            <a:lvl4pPr marL="1370308" indent="0">
              <a:buNone/>
              <a:defRPr sz="1100"/>
            </a:lvl4pPr>
            <a:lvl5pPr marL="1827077" indent="0">
              <a:buNone/>
              <a:defRPr sz="1100"/>
            </a:lvl5pPr>
            <a:lvl6pPr marL="2283870" indent="0">
              <a:buNone/>
              <a:defRPr sz="1100"/>
            </a:lvl6pPr>
            <a:lvl7pPr marL="2740614" indent="0">
              <a:buNone/>
              <a:defRPr sz="1100"/>
            </a:lvl7pPr>
            <a:lvl8pPr marL="3197360" indent="0">
              <a:buNone/>
              <a:defRPr sz="1100"/>
            </a:lvl8pPr>
            <a:lvl9pPr marL="3654107" indent="0">
              <a:buNone/>
              <a:defRPr sz="1100"/>
            </a:lvl9pPr>
          </a:lstStyle>
          <a:p>
            <a:pPr lvl="0"/>
            <a:r>
              <a:rPr lang="ru-RU"/>
              <a:t>Образец текста</a:t>
            </a:r>
          </a:p>
        </p:txBody>
      </p:sp>
      <p:sp>
        <p:nvSpPr>
          <p:cNvPr id="5" name="Дата 4"/>
          <p:cNvSpPr>
            <a:spLocks noGrp="1"/>
          </p:cNvSpPr>
          <p:nvPr>
            <p:ph type="dt" sz="half" idx="10"/>
          </p:nvPr>
        </p:nvSpPr>
        <p:spPr/>
        <p:txBody>
          <a:bodyPr/>
          <a:lstStyle/>
          <a:p>
            <a:fld id="{BEA43E75-42BD-445B-AD72-40A2449A1571}" type="datetimeFigureOut">
              <a:rPr lang="ru-RU" smtClean="0"/>
              <a:t>29.11.2021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B4DD8CD-B656-4EA0-9121-678339C6FD2A}" type="slidenum">
              <a:rPr lang="ru-RU" smtClean="0"/>
              <a:t>‹#›</a:t>
            </a:fld>
            <a:endParaRPr lang="ru-RU"/>
          </a:p>
        </p:txBody>
      </p:sp>
    </p:spTree>
    <p:extLst>
      <p:ext uri="{BB962C8B-B14F-4D97-AF65-F5344CB8AC3E}">
        <p14:creationId xmlns:p14="http://schemas.microsoft.com/office/powerpoint/2010/main" val="4285977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10.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6.xml"/><Relationship Id="rId7" Type="http://schemas.openxmlformats.org/officeDocument/2006/relationships/image" Target="../media/image3.jpe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3.xml"/><Relationship Id="rId9"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40.xml"/><Relationship Id="rId7" Type="http://schemas.openxmlformats.org/officeDocument/2006/relationships/image" Target="../media/image3.jpeg"/><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5.xml"/><Relationship Id="rId9"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6.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7.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65.xml"/><Relationship Id="rId7" Type="http://schemas.openxmlformats.org/officeDocument/2006/relationships/image" Target="../media/image2.png"/><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image" Target="../media/image1.png"/><Relationship Id="rId5" Type="http://schemas.openxmlformats.org/officeDocument/2006/relationships/theme" Target="../theme/theme8.xml"/><Relationship Id="rId10" Type="http://schemas.openxmlformats.org/officeDocument/2006/relationships/image" Target="../media/image6.png"/><Relationship Id="rId4" Type="http://schemas.openxmlformats.org/officeDocument/2006/relationships/slideLayout" Target="../slideLayouts/slideLayout66.xml"/><Relationship Id="rId9" Type="http://schemas.openxmlformats.org/officeDocument/2006/relationships/image" Target="../media/image4.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9.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364" tIns="45718" rIns="91364" bIns="45718"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9"/>
          </a:xfrm>
          <a:prstGeom prst="rect">
            <a:avLst/>
          </a:prstGeom>
        </p:spPr>
        <p:txBody>
          <a:bodyPr vert="horz" lIns="91364" tIns="45718" rIns="91364" bIns="45718"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2"/>
            <a:ext cx="2743200" cy="365125"/>
          </a:xfrm>
          <a:prstGeom prst="rect">
            <a:avLst/>
          </a:prstGeom>
        </p:spPr>
        <p:txBody>
          <a:bodyPr vert="horz" lIns="91364" tIns="45718" rIns="91364" bIns="45718" rtlCol="0" anchor="ctr"/>
          <a:lstStyle>
            <a:lvl1pPr algn="l">
              <a:defRPr sz="1200">
                <a:solidFill>
                  <a:schemeClr val="tx1">
                    <a:tint val="75000"/>
                  </a:schemeClr>
                </a:solidFill>
              </a:defRPr>
            </a:lvl1pPr>
          </a:lstStyle>
          <a:p>
            <a:fld id="{BEA43E75-42BD-445B-AD72-40A2449A1571}" type="datetimeFigureOut">
              <a:rPr lang="ru-RU" smtClean="0"/>
              <a:t>29.11.2021</a:t>
            </a:fld>
            <a:endParaRPr lang="ru-RU"/>
          </a:p>
        </p:txBody>
      </p:sp>
      <p:sp>
        <p:nvSpPr>
          <p:cNvPr id="5" name="Нижний колонтитул 4"/>
          <p:cNvSpPr>
            <a:spLocks noGrp="1"/>
          </p:cNvSpPr>
          <p:nvPr>
            <p:ph type="ftr" sz="quarter" idx="3"/>
          </p:nvPr>
        </p:nvSpPr>
        <p:spPr>
          <a:xfrm>
            <a:off x="4038600" y="6356352"/>
            <a:ext cx="4114800" cy="365125"/>
          </a:xfrm>
          <a:prstGeom prst="rect">
            <a:avLst/>
          </a:prstGeom>
        </p:spPr>
        <p:txBody>
          <a:bodyPr vert="horz" lIns="91364" tIns="45718" rIns="91364" bIns="45718"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2"/>
            <a:ext cx="2743200" cy="365125"/>
          </a:xfrm>
          <a:prstGeom prst="rect">
            <a:avLst/>
          </a:prstGeom>
        </p:spPr>
        <p:txBody>
          <a:bodyPr vert="horz" lIns="91364" tIns="45718" rIns="91364" bIns="45718" rtlCol="0" anchor="ctr"/>
          <a:lstStyle>
            <a:lvl1pPr algn="r">
              <a:defRPr sz="1200">
                <a:solidFill>
                  <a:schemeClr val="tx1">
                    <a:tint val="75000"/>
                  </a:schemeClr>
                </a:solidFill>
              </a:defRPr>
            </a:lvl1pPr>
          </a:lstStyle>
          <a:p>
            <a:fld id="{8B4DD8CD-B656-4EA0-9121-678339C6FD2A}" type="slidenum">
              <a:rPr lang="ru-RU" smtClean="0"/>
              <a:t>‹#›</a:t>
            </a:fld>
            <a:endParaRPr lang="ru-RU"/>
          </a:p>
        </p:txBody>
      </p:sp>
    </p:spTree>
    <p:extLst>
      <p:ext uri="{BB962C8B-B14F-4D97-AF65-F5344CB8AC3E}">
        <p14:creationId xmlns:p14="http://schemas.microsoft.com/office/powerpoint/2010/main" val="3243935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353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397" indent="-228397" algn="l" defTabSz="91353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190" indent="-228397" algn="l" defTabSz="91353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1934" indent="-228397" algn="l" defTabSz="91353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8680" indent="-228397" algn="l" defTabSz="91353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5427" indent="-228397" algn="l" defTabSz="91353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2219" indent="-228397" algn="l" defTabSz="91353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8988" indent="-228397" algn="l" defTabSz="91353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5757" indent="-228397" algn="l" defTabSz="91353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2550" indent="-228397" algn="l" defTabSz="91353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ru-RU"/>
      </a:defPPr>
      <a:lvl1pPr marL="0" algn="l" defTabSz="913538" rtl="0" eaLnBrk="1" latinLnBrk="0" hangingPunct="1">
        <a:defRPr sz="1900" kern="1200">
          <a:solidFill>
            <a:schemeClr val="tx1"/>
          </a:solidFill>
          <a:latin typeface="+mn-lt"/>
          <a:ea typeface="+mn-ea"/>
          <a:cs typeface="+mn-cs"/>
        </a:defRPr>
      </a:lvl1pPr>
      <a:lvl2pPr marL="456747" algn="l" defTabSz="913538" rtl="0" eaLnBrk="1" latinLnBrk="0" hangingPunct="1">
        <a:defRPr sz="1900" kern="1200">
          <a:solidFill>
            <a:schemeClr val="tx1"/>
          </a:solidFill>
          <a:latin typeface="+mn-lt"/>
          <a:ea typeface="+mn-ea"/>
          <a:cs typeface="+mn-cs"/>
        </a:defRPr>
      </a:lvl2pPr>
      <a:lvl3pPr marL="913538" algn="l" defTabSz="913538" rtl="0" eaLnBrk="1" latinLnBrk="0" hangingPunct="1">
        <a:defRPr sz="1900" kern="1200">
          <a:solidFill>
            <a:schemeClr val="tx1"/>
          </a:solidFill>
          <a:latin typeface="+mn-lt"/>
          <a:ea typeface="+mn-ea"/>
          <a:cs typeface="+mn-cs"/>
        </a:defRPr>
      </a:lvl3pPr>
      <a:lvl4pPr marL="1370308" algn="l" defTabSz="913538" rtl="0" eaLnBrk="1" latinLnBrk="0" hangingPunct="1">
        <a:defRPr sz="1900" kern="1200">
          <a:solidFill>
            <a:schemeClr val="tx1"/>
          </a:solidFill>
          <a:latin typeface="+mn-lt"/>
          <a:ea typeface="+mn-ea"/>
          <a:cs typeface="+mn-cs"/>
        </a:defRPr>
      </a:lvl4pPr>
      <a:lvl5pPr marL="1827077" algn="l" defTabSz="913538" rtl="0" eaLnBrk="1" latinLnBrk="0" hangingPunct="1">
        <a:defRPr sz="1900" kern="1200">
          <a:solidFill>
            <a:schemeClr val="tx1"/>
          </a:solidFill>
          <a:latin typeface="+mn-lt"/>
          <a:ea typeface="+mn-ea"/>
          <a:cs typeface="+mn-cs"/>
        </a:defRPr>
      </a:lvl5pPr>
      <a:lvl6pPr marL="2283870" algn="l" defTabSz="913538" rtl="0" eaLnBrk="1" latinLnBrk="0" hangingPunct="1">
        <a:defRPr sz="1900" kern="1200">
          <a:solidFill>
            <a:schemeClr val="tx1"/>
          </a:solidFill>
          <a:latin typeface="+mn-lt"/>
          <a:ea typeface="+mn-ea"/>
          <a:cs typeface="+mn-cs"/>
        </a:defRPr>
      </a:lvl6pPr>
      <a:lvl7pPr marL="2740614" algn="l" defTabSz="913538" rtl="0" eaLnBrk="1" latinLnBrk="0" hangingPunct="1">
        <a:defRPr sz="1900" kern="1200">
          <a:solidFill>
            <a:schemeClr val="tx1"/>
          </a:solidFill>
          <a:latin typeface="+mn-lt"/>
          <a:ea typeface="+mn-ea"/>
          <a:cs typeface="+mn-cs"/>
        </a:defRPr>
      </a:lvl7pPr>
      <a:lvl8pPr marL="3197360" algn="l" defTabSz="913538" rtl="0" eaLnBrk="1" latinLnBrk="0" hangingPunct="1">
        <a:defRPr sz="1900" kern="1200">
          <a:solidFill>
            <a:schemeClr val="tx1"/>
          </a:solidFill>
          <a:latin typeface="+mn-lt"/>
          <a:ea typeface="+mn-ea"/>
          <a:cs typeface="+mn-cs"/>
        </a:defRPr>
      </a:lvl8pPr>
      <a:lvl9pPr marL="3654107" algn="l" defTabSz="913538" rtl="0" eaLnBrk="1" latinLnBrk="0" hangingPunct="1">
        <a:defRPr sz="19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121854" tIns="121854" rIns="121854" bIns="121854"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121854" tIns="121854" rIns="121854" bIns="121854"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121854" tIns="121854" rIns="121854" bIns="121854" anchor="ctr" anchorCtr="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defTabSz="914037">
              <a:buClr>
                <a:srgbClr val="000000"/>
              </a:buClr>
            </a:pPr>
            <a:fld id="{00000000-1234-1234-1234-123412341234}" type="slidenum">
              <a:rPr lang="ru" kern="0" smtClean="0">
                <a:solidFill>
                  <a:srgbClr val="595959"/>
                </a:solidFill>
                <a:cs typeface="Arial"/>
                <a:sym typeface="Arial"/>
              </a:rPr>
              <a:pPr defTabSz="914037">
                <a:buClr>
                  <a:srgbClr val="000000"/>
                </a:buClr>
              </a:pPr>
              <a:t>‹#›</a:t>
            </a:fld>
            <a:endParaRPr lang="ru" kern="0">
              <a:solidFill>
                <a:srgbClr val="595959"/>
              </a:solidFill>
              <a:cs typeface="Arial"/>
              <a:sym typeface="Arial"/>
            </a:endParaRPr>
          </a:p>
        </p:txBody>
      </p:sp>
    </p:spTree>
    <p:extLst>
      <p:ext uri="{BB962C8B-B14F-4D97-AF65-F5344CB8AC3E}">
        <p14:creationId xmlns:p14="http://schemas.microsoft.com/office/powerpoint/2010/main" val="686493396"/>
      </p:ext>
    </p:extLst>
  </p:cSld>
  <p:clrMap bg1="lt1" tx1="dk1" bg2="dk2" tx2="lt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364" tIns="45718" rIns="91364" bIns="45718"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9"/>
          </a:xfrm>
          <a:prstGeom prst="rect">
            <a:avLst/>
          </a:prstGeom>
        </p:spPr>
        <p:txBody>
          <a:bodyPr vert="horz" lIns="91364" tIns="45718" rIns="91364" bIns="45718"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2"/>
            <a:ext cx="2743200" cy="365125"/>
          </a:xfrm>
          <a:prstGeom prst="rect">
            <a:avLst/>
          </a:prstGeom>
        </p:spPr>
        <p:txBody>
          <a:bodyPr vert="horz" lIns="91364" tIns="45718" rIns="91364" bIns="45718" rtlCol="0" anchor="ctr"/>
          <a:lstStyle>
            <a:lvl1pPr algn="l">
              <a:defRPr sz="1200">
                <a:solidFill>
                  <a:schemeClr val="tx1">
                    <a:tint val="75000"/>
                  </a:schemeClr>
                </a:solidFill>
              </a:defRPr>
            </a:lvl1pPr>
          </a:lstStyle>
          <a:p>
            <a:fld id="{BEA43E75-42BD-445B-AD72-40A2449A1571}" type="datetimeFigureOut">
              <a:rPr lang="ru-RU" smtClean="0">
                <a:solidFill>
                  <a:prstClr val="black">
                    <a:tint val="75000"/>
                  </a:prstClr>
                </a:solidFill>
              </a:rPr>
              <a:pPr/>
              <a:t>29.11.2021</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038600" y="6356352"/>
            <a:ext cx="4114800" cy="365125"/>
          </a:xfrm>
          <a:prstGeom prst="rect">
            <a:avLst/>
          </a:prstGeom>
        </p:spPr>
        <p:txBody>
          <a:bodyPr vert="horz" lIns="91364" tIns="45718" rIns="91364" bIns="45718"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8610600" y="6356352"/>
            <a:ext cx="2743200" cy="365125"/>
          </a:xfrm>
          <a:prstGeom prst="rect">
            <a:avLst/>
          </a:prstGeom>
        </p:spPr>
        <p:txBody>
          <a:bodyPr vert="horz" lIns="91364" tIns="45718" rIns="91364" bIns="45718" rtlCol="0" anchor="ctr"/>
          <a:lstStyle>
            <a:lvl1pPr algn="r">
              <a:defRPr sz="1200">
                <a:solidFill>
                  <a:schemeClr val="tx1">
                    <a:tint val="75000"/>
                  </a:schemeClr>
                </a:solidFill>
              </a:defRPr>
            </a:lvl1pPr>
          </a:lstStyle>
          <a:p>
            <a:fld id="{8B4DD8CD-B656-4EA0-9121-678339C6FD2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9610104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l" defTabSz="91353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397" indent="-228397" algn="l" defTabSz="91353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190" indent="-228397" algn="l" defTabSz="91353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1934" indent="-228397" algn="l" defTabSz="91353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8680" indent="-228397" algn="l" defTabSz="91353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5427" indent="-228397" algn="l" defTabSz="91353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2219" indent="-228397" algn="l" defTabSz="91353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8988" indent="-228397" algn="l" defTabSz="91353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5757" indent="-228397" algn="l" defTabSz="91353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2550" indent="-228397" algn="l" defTabSz="91353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ru-RU"/>
      </a:defPPr>
      <a:lvl1pPr marL="0" algn="l" defTabSz="913538" rtl="0" eaLnBrk="1" latinLnBrk="0" hangingPunct="1">
        <a:defRPr sz="1900" kern="1200">
          <a:solidFill>
            <a:schemeClr val="tx1"/>
          </a:solidFill>
          <a:latin typeface="+mn-lt"/>
          <a:ea typeface="+mn-ea"/>
          <a:cs typeface="+mn-cs"/>
        </a:defRPr>
      </a:lvl1pPr>
      <a:lvl2pPr marL="456747" algn="l" defTabSz="913538" rtl="0" eaLnBrk="1" latinLnBrk="0" hangingPunct="1">
        <a:defRPr sz="1900" kern="1200">
          <a:solidFill>
            <a:schemeClr val="tx1"/>
          </a:solidFill>
          <a:latin typeface="+mn-lt"/>
          <a:ea typeface="+mn-ea"/>
          <a:cs typeface="+mn-cs"/>
        </a:defRPr>
      </a:lvl2pPr>
      <a:lvl3pPr marL="913538" algn="l" defTabSz="913538" rtl="0" eaLnBrk="1" latinLnBrk="0" hangingPunct="1">
        <a:defRPr sz="1900" kern="1200">
          <a:solidFill>
            <a:schemeClr val="tx1"/>
          </a:solidFill>
          <a:latin typeface="+mn-lt"/>
          <a:ea typeface="+mn-ea"/>
          <a:cs typeface="+mn-cs"/>
        </a:defRPr>
      </a:lvl3pPr>
      <a:lvl4pPr marL="1370308" algn="l" defTabSz="913538" rtl="0" eaLnBrk="1" latinLnBrk="0" hangingPunct="1">
        <a:defRPr sz="1900" kern="1200">
          <a:solidFill>
            <a:schemeClr val="tx1"/>
          </a:solidFill>
          <a:latin typeface="+mn-lt"/>
          <a:ea typeface="+mn-ea"/>
          <a:cs typeface="+mn-cs"/>
        </a:defRPr>
      </a:lvl4pPr>
      <a:lvl5pPr marL="1827077" algn="l" defTabSz="913538" rtl="0" eaLnBrk="1" latinLnBrk="0" hangingPunct="1">
        <a:defRPr sz="1900" kern="1200">
          <a:solidFill>
            <a:schemeClr val="tx1"/>
          </a:solidFill>
          <a:latin typeface="+mn-lt"/>
          <a:ea typeface="+mn-ea"/>
          <a:cs typeface="+mn-cs"/>
        </a:defRPr>
      </a:lvl5pPr>
      <a:lvl6pPr marL="2283870" algn="l" defTabSz="913538" rtl="0" eaLnBrk="1" latinLnBrk="0" hangingPunct="1">
        <a:defRPr sz="1900" kern="1200">
          <a:solidFill>
            <a:schemeClr val="tx1"/>
          </a:solidFill>
          <a:latin typeface="+mn-lt"/>
          <a:ea typeface="+mn-ea"/>
          <a:cs typeface="+mn-cs"/>
        </a:defRPr>
      </a:lvl6pPr>
      <a:lvl7pPr marL="2740614" algn="l" defTabSz="913538" rtl="0" eaLnBrk="1" latinLnBrk="0" hangingPunct="1">
        <a:defRPr sz="1900" kern="1200">
          <a:solidFill>
            <a:schemeClr val="tx1"/>
          </a:solidFill>
          <a:latin typeface="+mn-lt"/>
          <a:ea typeface="+mn-ea"/>
          <a:cs typeface="+mn-cs"/>
        </a:defRPr>
      </a:lvl7pPr>
      <a:lvl8pPr marL="3197360" algn="l" defTabSz="913538" rtl="0" eaLnBrk="1" latinLnBrk="0" hangingPunct="1">
        <a:defRPr sz="1900" kern="1200">
          <a:solidFill>
            <a:schemeClr val="tx1"/>
          </a:solidFill>
          <a:latin typeface="+mn-lt"/>
          <a:ea typeface="+mn-ea"/>
          <a:cs typeface="+mn-cs"/>
        </a:defRPr>
      </a:lvl8pPr>
      <a:lvl9pPr marL="3654107" algn="l" defTabSz="913538"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7" name="Прямая соединительная линия 6"/>
          <p:cNvCxnSpPr/>
          <p:nvPr/>
        </p:nvCxnSpPr>
        <p:spPr>
          <a:xfrm>
            <a:off x="4" y="476672"/>
            <a:ext cx="12192000"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5">
            <a:extLst>
              <a:ext uri="{FF2B5EF4-FFF2-40B4-BE49-F238E27FC236}">
                <a16:creationId xmlns="" xmlns:a16="http://schemas.microsoft.com/office/drawing/2014/main" id="{CC7D9FA0-0084-4B94-98C2-A7F03ED430A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25853" y="12999"/>
            <a:ext cx="1456267"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67885" y="13095"/>
            <a:ext cx="1548315" cy="39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8" descr="E:\ОТПФ\Логотипы, шаблоны\20150206_logo_block_all_sizes_with_SPbPU.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119" t="75271" r="53537" b="11258"/>
          <a:stretch/>
        </p:blipFill>
        <p:spPr bwMode="auto">
          <a:xfrm>
            <a:off x="8106516" y="13095"/>
            <a:ext cx="1636377" cy="393600"/>
          </a:xfrm>
          <a:prstGeom prst="rect">
            <a:avLst/>
          </a:prstGeom>
          <a:noFill/>
          <a:extLst>
            <a:ext uri="{909E8E84-426E-40DD-AFC4-6F175D3DCCD1}">
              <a14:hiddenFill xmlns:a14="http://schemas.microsoft.com/office/drawing/2010/main">
                <a:solidFill>
                  <a:srgbClr val="FFFFFF"/>
                </a:solidFill>
              </a14:hiddenFill>
            </a:ext>
          </a:extLst>
        </p:spPr>
      </p:pic>
      <p:pic>
        <p:nvPicPr>
          <p:cNvPr id="15" name="Рисунок 14">
            <a:extLst>
              <a:ext uri="{FF2B5EF4-FFF2-40B4-BE49-F238E27FC236}">
                <a16:creationId xmlns="" xmlns:a16="http://schemas.microsoft.com/office/drawing/2014/main" id="{AE8D4EC6-F220-4613-A0EA-AF582D8035BC}"/>
              </a:ext>
            </a:extLst>
          </p:cNvPr>
          <p:cNvPicPr>
            <a:picLocks noChangeAspect="1"/>
          </p:cNvPicPr>
          <p:nvPr/>
        </p:nvPicPr>
        <p:blipFill rotWithShape="1">
          <a:blip r:embed="rId8"/>
          <a:srcRect l="31888" t="56657" r="32675" b="25037"/>
          <a:stretch/>
        </p:blipFill>
        <p:spPr>
          <a:xfrm>
            <a:off x="4367830" y="13905"/>
            <a:ext cx="1610575" cy="393695"/>
          </a:xfrm>
          <a:prstGeom prst="rect">
            <a:avLst/>
          </a:prstGeom>
        </p:spPr>
      </p:pic>
      <p:pic>
        <p:nvPicPr>
          <p:cNvPr id="16" name="Рисунок 15"/>
          <p:cNvPicPr>
            <a:picLocks noChangeAspect="1"/>
          </p:cNvPicPr>
          <p:nvPr/>
        </p:nvPicPr>
        <p:blipFill rotWithShape="1">
          <a:blip r:embed="rId9" cstate="print">
            <a:extLst>
              <a:ext uri="{28A0092B-C50C-407E-A947-70E740481C1C}">
                <a14:useLocalDpi xmlns:a14="http://schemas.microsoft.com/office/drawing/2010/main" val="0"/>
              </a:ext>
            </a:extLst>
          </a:blip>
          <a:srcRect l="15900" t="29340" r="19579" b="25494"/>
          <a:stretch/>
        </p:blipFill>
        <p:spPr>
          <a:xfrm>
            <a:off x="1773296" y="77504"/>
            <a:ext cx="562264" cy="324393"/>
          </a:xfrm>
          <a:prstGeom prst="rect">
            <a:avLst/>
          </a:prstGeom>
        </p:spPr>
      </p:pic>
    </p:spTree>
    <p:extLst>
      <p:ext uri="{BB962C8B-B14F-4D97-AF65-F5344CB8AC3E}">
        <p14:creationId xmlns:p14="http://schemas.microsoft.com/office/powerpoint/2010/main" val="2715265145"/>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Lst>
  <p:hf hdr="0" ftr="0" dt="0"/>
  <p:txStyles>
    <p:titleStyle>
      <a:lvl1pPr algn="ctr" rtl="0" eaLnBrk="0" fontAlgn="base" hangingPunct="0">
        <a:spcBef>
          <a:spcPct val="0"/>
        </a:spcBef>
        <a:spcAft>
          <a:spcPct val="0"/>
        </a:spcAft>
        <a:defRPr sz="5900" kern="1200">
          <a:solidFill>
            <a:schemeClr val="tx1"/>
          </a:solidFill>
          <a:latin typeface="+mj-lt"/>
          <a:ea typeface="+mj-ea"/>
          <a:cs typeface="+mj-cs"/>
        </a:defRPr>
      </a:lvl1pPr>
      <a:lvl2pPr algn="ctr" rtl="0" eaLnBrk="0" fontAlgn="base" hangingPunct="0">
        <a:spcBef>
          <a:spcPct val="0"/>
        </a:spcBef>
        <a:spcAft>
          <a:spcPct val="0"/>
        </a:spcAft>
        <a:defRPr sz="5900">
          <a:solidFill>
            <a:schemeClr val="tx1"/>
          </a:solidFill>
          <a:latin typeface="Calibri" pitchFamily="34" charset="0"/>
        </a:defRPr>
      </a:lvl2pPr>
      <a:lvl3pPr algn="ctr" rtl="0" eaLnBrk="0" fontAlgn="base" hangingPunct="0">
        <a:spcBef>
          <a:spcPct val="0"/>
        </a:spcBef>
        <a:spcAft>
          <a:spcPct val="0"/>
        </a:spcAft>
        <a:defRPr sz="5900">
          <a:solidFill>
            <a:schemeClr val="tx1"/>
          </a:solidFill>
          <a:latin typeface="Calibri" pitchFamily="34" charset="0"/>
        </a:defRPr>
      </a:lvl3pPr>
      <a:lvl4pPr algn="ctr" rtl="0" eaLnBrk="0" fontAlgn="base" hangingPunct="0">
        <a:spcBef>
          <a:spcPct val="0"/>
        </a:spcBef>
        <a:spcAft>
          <a:spcPct val="0"/>
        </a:spcAft>
        <a:defRPr sz="5900">
          <a:solidFill>
            <a:schemeClr val="tx1"/>
          </a:solidFill>
          <a:latin typeface="Calibri" pitchFamily="34" charset="0"/>
        </a:defRPr>
      </a:lvl4pPr>
      <a:lvl5pPr algn="ctr" rtl="0" eaLnBrk="0" fontAlgn="base" hangingPunct="0">
        <a:spcBef>
          <a:spcPct val="0"/>
        </a:spcBef>
        <a:spcAft>
          <a:spcPct val="0"/>
        </a:spcAft>
        <a:defRPr sz="5900">
          <a:solidFill>
            <a:schemeClr val="tx1"/>
          </a:solidFill>
          <a:latin typeface="Calibri" pitchFamily="34" charset="0"/>
        </a:defRPr>
      </a:lvl5pPr>
      <a:lvl6pPr marL="608387" algn="ctr" rtl="0" fontAlgn="base">
        <a:spcBef>
          <a:spcPct val="0"/>
        </a:spcBef>
        <a:spcAft>
          <a:spcPct val="0"/>
        </a:spcAft>
        <a:defRPr sz="5900">
          <a:solidFill>
            <a:schemeClr val="tx1"/>
          </a:solidFill>
          <a:latin typeface="Calibri" pitchFamily="34" charset="0"/>
        </a:defRPr>
      </a:lvl6pPr>
      <a:lvl7pPr marL="1216920" algn="ctr" rtl="0" fontAlgn="base">
        <a:spcBef>
          <a:spcPct val="0"/>
        </a:spcBef>
        <a:spcAft>
          <a:spcPct val="0"/>
        </a:spcAft>
        <a:defRPr sz="5900">
          <a:solidFill>
            <a:schemeClr val="tx1"/>
          </a:solidFill>
          <a:latin typeface="Calibri" pitchFamily="34" charset="0"/>
        </a:defRPr>
      </a:lvl7pPr>
      <a:lvl8pPr marL="1825354" algn="ctr" rtl="0" fontAlgn="base">
        <a:spcBef>
          <a:spcPct val="0"/>
        </a:spcBef>
        <a:spcAft>
          <a:spcPct val="0"/>
        </a:spcAft>
        <a:defRPr sz="5900">
          <a:solidFill>
            <a:schemeClr val="tx1"/>
          </a:solidFill>
          <a:latin typeface="Calibri" pitchFamily="34" charset="0"/>
        </a:defRPr>
      </a:lvl8pPr>
      <a:lvl9pPr marL="2433838" algn="ctr" rtl="0" fontAlgn="base">
        <a:spcBef>
          <a:spcPct val="0"/>
        </a:spcBef>
        <a:spcAft>
          <a:spcPct val="0"/>
        </a:spcAft>
        <a:defRPr sz="5900">
          <a:solidFill>
            <a:schemeClr val="tx1"/>
          </a:solidFill>
          <a:latin typeface="Calibri" pitchFamily="34" charset="0"/>
        </a:defRPr>
      </a:lvl9pPr>
    </p:titleStyle>
    <p:bodyStyle>
      <a:lvl1pPr marL="456291" indent="-456291" algn="l" rtl="0" eaLnBrk="0" fontAlgn="base" hangingPunct="0">
        <a:spcBef>
          <a:spcPct val="20000"/>
        </a:spcBef>
        <a:spcAft>
          <a:spcPct val="0"/>
        </a:spcAft>
        <a:buFont typeface="Arial" charset="0"/>
        <a:buChar char="•"/>
        <a:defRPr sz="4300" kern="1200">
          <a:solidFill>
            <a:schemeClr val="tx1"/>
          </a:solidFill>
          <a:latin typeface="+mn-lt"/>
          <a:ea typeface="+mn-ea"/>
          <a:cs typeface="+mn-cs"/>
        </a:defRPr>
      </a:lvl1pPr>
      <a:lvl2pPr marL="988774" indent="-380290" algn="l" rtl="0" eaLnBrk="0" fontAlgn="base" hangingPunct="0">
        <a:spcBef>
          <a:spcPct val="20000"/>
        </a:spcBef>
        <a:spcAft>
          <a:spcPct val="0"/>
        </a:spcAft>
        <a:buFont typeface="Arial" charset="0"/>
        <a:buChar char="–"/>
        <a:defRPr sz="3700" kern="1200">
          <a:solidFill>
            <a:schemeClr val="tx1"/>
          </a:solidFill>
          <a:latin typeface="+mn-lt"/>
          <a:ea typeface="+mn-ea"/>
          <a:cs typeface="+mn-cs"/>
        </a:defRPr>
      </a:lvl2pPr>
      <a:lvl3pPr marL="1521113" indent="-304192"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3pPr>
      <a:lvl4pPr marL="2129547" indent="-304192" algn="l" rtl="0" eaLnBrk="0" fontAlgn="base" hangingPunct="0">
        <a:spcBef>
          <a:spcPct val="20000"/>
        </a:spcBef>
        <a:spcAft>
          <a:spcPct val="0"/>
        </a:spcAft>
        <a:buFont typeface="Arial" charset="0"/>
        <a:buChar char="–"/>
        <a:defRPr sz="2700" kern="1200">
          <a:solidFill>
            <a:schemeClr val="tx1"/>
          </a:solidFill>
          <a:latin typeface="+mn-lt"/>
          <a:ea typeface="+mn-ea"/>
          <a:cs typeface="+mn-cs"/>
        </a:defRPr>
      </a:lvl4pPr>
      <a:lvl5pPr marL="2738030" indent="-304192" algn="l" rtl="0" eaLnBrk="0" fontAlgn="base" hangingPunct="0">
        <a:spcBef>
          <a:spcPct val="20000"/>
        </a:spcBef>
        <a:spcAft>
          <a:spcPct val="0"/>
        </a:spcAft>
        <a:buFont typeface="Arial" charset="0"/>
        <a:buChar char="»"/>
        <a:defRPr sz="2700" kern="1200">
          <a:solidFill>
            <a:schemeClr val="tx1"/>
          </a:solidFill>
          <a:latin typeface="+mn-lt"/>
          <a:ea typeface="+mn-ea"/>
          <a:cs typeface="+mn-cs"/>
        </a:defRPr>
      </a:lvl5pPr>
      <a:lvl6pPr marL="3346416" indent="-304192" algn="l" defTabSz="121692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4901" indent="-304192" algn="l" defTabSz="121692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63337" indent="-304192" algn="l" defTabSz="121692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1771" indent="-304192" algn="l" defTabSz="121692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ru-RU"/>
      </a:defPPr>
      <a:lvl1pPr marL="0" algn="l" defTabSz="1216920" rtl="0" eaLnBrk="1" latinLnBrk="0" hangingPunct="1">
        <a:defRPr sz="2400" kern="1200">
          <a:solidFill>
            <a:schemeClr val="tx1"/>
          </a:solidFill>
          <a:latin typeface="+mn-lt"/>
          <a:ea typeface="+mn-ea"/>
          <a:cs typeface="+mn-cs"/>
        </a:defRPr>
      </a:lvl1pPr>
      <a:lvl2pPr marL="608387" algn="l" defTabSz="1216920" rtl="0" eaLnBrk="1" latinLnBrk="0" hangingPunct="1">
        <a:defRPr sz="2400" kern="1200">
          <a:solidFill>
            <a:schemeClr val="tx1"/>
          </a:solidFill>
          <a:latin typeface="+mn-lt"/>
          <a:ea typeface="+mn-ea"/>
          <a:cs typeface="+mn-cs"/>
        </a:defRPr>
      </a:lvl2pPr>
      <a:lvl3pPr marL="1216920" algn="l" defTabSz="1216920" rtl="0" eaLnBrk="1" latinLnBrk="0" hangingPunct="1">
        <a:defRPr sz="2400" kern="1200">
          <a:solidFill>
            <a:schemeClr val="tx1"/>
          </a:solidFill>
          <a:latin typeface="+mn-lt"/>
          <a:ea typeface="+mn-ea"/>
          <a:cs typeface="+mn-cs"/>
        </a:defRPr>
      </a:lvl3pPr>
      <a:lvl4pPr marL="1825354" algn="l" defTabSz="1216920" rtl="0" eaLnBrk="1" latinLnBrk="0" hangingPunct="1">
        <a:defRPr sz="2400" kern="1200">
          <a:solidFill>
            <a:schemeClr val="tx1"/>
          </a:solidFill>
          <a:latin typeface="+mn-lt"/>
          <a:ea typeface="+mn-ea"/>
          <a:cs typeface="+mn-cs"/>
        </a:defRPr>
      </a:lvl4pPr>
      <a:lvl5pPr marL="2433838" algn="l" defTabSz="1216920" rtl="0" eaLnBrk="1" latinLnBrk="0" hangingPunct="1">
        <a:defRPr sz="2400" kern="1200">
          <a:solidFill>
            <a:schemeClr val="tx1"/>
          </a:solidFill>
          <a:latin typeface="+mn-lt"/>
          <a:ea typeface="+mn-ea"/>
          <a:cs typeface="+mn-cs"/>
        </a:defRPr>
      </a:lvl5pPr>
      <a:lvl6pPr marL="3042224" algn="l" defTabSz="1216920" rtl="0" eaLnBrk="1" latinLnBrk="0" hangingPunct="1">
        <a:defRPr sz="2400" kern="1200">
          <a:solidFill>
            <a:schemeClr val="tx1"/>
          </a:solidFill>
          <a:latin typeface="+mn-lt"/>
          <a:ea typeface="+mn-ea"/>
          <a:cs typeface="+mn-cs"/>
        </a:defRPr>
      </a:lvl6pPr>
      <a:lvl7pPr marL="3650611" algn="l" defTabSz="1216920" rtl="0" eaLnBrk="1" latinLnBrk="0" hangingPunct="1">
        <a:defRPr sz="2400" kern="1200">
          <a:solidFill>
            <a:schemeClr val="tx1"/>
          </a:solidFill>
          <a:latin typeface="+mn-lt"/>
          <a:ea typeface="+mn-ea"/>
          <a:cs typeface="+mn-cs"/>
        </a:defRPr>
      </a:lvl7pPr>
      <a:lvl8pPr marL="4259098" algn="l" defTabSz="1216920" rtl="0" eaLnBrk="1" latinLnBrk="0" hangingPunct="1">
        <a:defRPr sz="2400" kern="1200">
          <a:solidFill>
            <a:schemeClr val="tx1"/>
          </a:solidFill>
          <a:latin typeface="+mn-lt"/>
          <a:ea typeface="+mn-ea"/>
          <a:cs typeface="+mn-cs"/>
        </a:defRPr>
      </a:lvl8pPr>
      <a:lvl9pPr marL="4867560" algn="l" defTabSz="121692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121865" tIns="121865" rIns="121865" bIns="12186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121865" tIns="121865" rIns="121865" bIns="12186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121865" tIns="121865" rIns="121865" bIns="121865" anchor="ctr" anchorCtr="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defTabSz="914128">
              <a:buClr>
                <a:srgbClr val="000000"/>
              </a:buClr>
            </a:pPr>
            <a:fld id="{00000000-1234-1234-1234-123412341234}" type="slidenum">
              <a:rPr lang="ru" kern="0" smtClean="0">
                <a:solidFill>
                  <a:srgbClr val="595959"/>
                </a:solidFill>
                <a:cs typeface="Arial"/>
                <a:sym typeface="Arial"/>
              </a:rPr>
              <a:pPr defTabSz="914128">
                <a:buClr>
                  <a:srgbClr val="000000"/>
                </a:buClr>
              </a:pPr>
              <a:t>‹#›</a:t>
            </a:fld>
            <a:endParaRPr lang="ru" kern="0">
              <a:solidFill>
                <a:srgbClr val="595959"/>
              </a:solidFill>
              <a:cs typeface="Arial"/>
              <a:sym typeface="Arial"/>
            </a:endParaRPr>
          </a:p>
        </p:txBody>
      </p:sp>
    </p:spTree>
    <p:extLst>
      <p:ext uri="{BB962C8B-B14F-4D97-AF65-F5344CB8AC3E}">
        <p14:creationId xmlns:p14="http://schemas.microsoft.com/office/powerpoint/2010/main" val="2256009986"/>
      </p:ext>
    </p:extLst>
  </p:cSld>
  <p:clrMap bg1="lt1" tx1="dk1" bg2="dk2" tx2="lt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7" name="Прямая соединительная линия 6"/>
          <p:cNvCxnSpPr/>
          <p:nvPr/>
        </p:nvCxnSpPr>
        <p:spPr>
          <a:xfrm>
            <a:off x="4" y="476672"/>
            <a:ext cx="12192000"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5">
            <a:extLst>
              <a:ext uri="{FF2B5EF4-FFF2-40B4-BE49-F238E27FC236}">
                <a16:creationId xmlns="" xmlns:a16="http://schemas.microsoft.com/office/drawing/2014/main" id="{CC7D9FA0-0084-4B94-98C2-A7F03ED430A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25853" y="12999"/>
            <a:ext cx="1456267"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67885" y="13095"/>
            <a:ext cx="1548315" cy="39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8" descr="E:\ОТПФ\Логотипы, шаблоны\20150206_logo_block_all_sizes_with_SPbPU.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119" t="75271" r="53537" b="11258"/>
          <a:stretch/>
        </p:blipFill>
        <p:spPr bwMode="auto">
          <a:xfrm>
            <a:off x="8106509" y="13095"/>
            <a:ext cx="1636377" cy="393600"/>
          </a:xfrm>
          <a:prstGeom prst="rect">
            <a:avLst/>
          </a:prstGeom>
          <a:noFill/>
          <a:extLst>
            <a:ext uri="{909E8E84-426E-40DD-AFC4-6F175D3DCCD1}">
              <a14:hiddenFill xmlns:a14="http://schemas.microsoft.com/office/drawing/2010/main">
                <a:solidFill>
                  <a:srgbClr val="FFFFFF"/>
                </a:solidFill>
              </a14:hiddenFill>
            </a:ext>
          </a:extLst>
        </p:spPr>
      </p:pic>
      <p:pic>
        <p:nvPicPr>
          <p:cNvPr id="15" name="Рисунок 14">
            <a:extLst>
              <a:ext uri="{FF2B5EF4-FFF2-40B4-BE49-F238E27FC236}">
                <a16:creationId xmlns="" xmlns:a16="http://schemas.microsoft.com/office/drawing/2014/main" id="{AE8D4EC6-F220-4613-A0EA-AF582D8035BC}"/>
              </a:ext>
            </a:extLst>
          </p:cNvPr>
          <p:cNvPicPr>
            <a:picLocks noChangeAspect="1"/>
          </p:cNvPicPr>
          <p:nvPr/>
        </p:nvPicPr>
        <p:blipFill rotWithShape="1">
          <a:blip r:embed="rId8"/>
          <a:srcRect l="31888" t="56657" r="32675" b="25037"/>
          <a:stretch/>
        </p:blipFill>
        <p:spPr>
          <a:xfrm>
            <a:off x="4367823" y="13898"/>
            <a:ext cx="1610575" cy="393695"/>
          </a:xfrm>
          <a:prstGeom prst="rect">
            <a:avLst/>
          </a:prstGeom>
        </p:spPr>
      </p:pic>
      <p:pic>
        <p:nvPicPr>
          <p:cNvPr id="16" name="Рисунок 15"/>
          <p:cNvPicPr>
            <a:picLocks noChangeAspect="1"/>
          </p:cNvPicPr>
          <p:nvPr/>
        </p:nvPicPr>
        <p:blipFill rotWithShape="1">
          <a:blip r:embed="rId9" cstate="print">
            <a:extLst>
              <a:ext uri="{28A0092B-C50C-407E-A947-70E740481C1C}">
                <a14:useLocalDpi xmlns:a14="http://schemas.microsoft.com/office/drawing/2010/main" val="0"/>
              </a:ext>
            </a:extLst>
          </a:blip>
          <a:srcRect l="15900" t="29340" r="19579" b="25494"/>
          <a:stretch/>
        </p:blipFill>
        <p:spPr>
          <a:xfrm>
            <a:off x="1773296" y="77497"/>
            <a:ext cx="562264" cy="324393"/>
          </a:xfrm>
          <a:prstGeom prst="rect">
            <a:avLst/>
          </a:prstGeom>
        </p:spPr>
      </p:pic>
    </p:spTree>
    <p:extLst>
      <p:ext uri="{BB962C8B-B14F-4D97-AF65-F5344CB8AC3E}">
        <p14:creationId xmlns:p14="http://schemas.microsoft.com/office/powerpoint/2010/main" val="3147881279"/>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Lst>
  <p:hf hdr="0" ftr="0" dt="0"/>
  <p:txStyles>
    <p:titleStyle>
      <a:lvl1pPr algn="ctr" rtl="0" eaLnBrk="0" fontAlgn="base" hangingPunct="0">
        <a:spcBef>
          <a:spcPct val="0"/>
        </a:spcBef>
        <a:spcAft>
          <a:spcPct val="0"/>
        </a:spcAft>
        <a:defRPr sz="5900" kern="1200">
          <a:solidFill>
            <a:schemeClr val="tx1"/>
          </a:solidFill>
          <a:latin typeface="+mj-lt"/>
          <a:ea typeface="+mj-ea"/>
          <a:cs typeface="+mj-cs"/>
        </a:defRPr>
      </a:lvl1pPr>
      <a:lvl2pPr algn="ctr" rtl="0" eaLnBrk="0" fontAlgn="base" hangingPunct="0">
        <a:spcBef>
          <a:spcPct val="0"/>
        </a:spcBef>
        <a:spcAft>
          <a:spcPct val="0"/>
        </a:spcAft>
        <a:defRPr sz="5900">
          <a:solidFill>
            <a:schemeClr val="tx1"/>
          </a:solidFill>
          <a:latin typeface="Calibri" pitchFamily="34" charset="0"/>
        </a:defRPr>
      </a:lvl2pPr>
      <a:lvl3pPr algn="ctr" rtl="0" eaLnBrk="0" fontAlgn="base" hangingPunct="0">
        <a:spcBef>
          <a:spcPct val="0"/>
        </a:spcBef>
        <a:spcAft>
          <a:spcPct val="0"/>
        </a:spcAft>
        <a:defRPr sz="5900">
          <a:solidFill>
            <a:schemeClr val="tx1"/>
          </a:solidFill>
          <a:latin typeface="Calibri" pitchFamily="34" charset="0"/>
        </a:defRPr>
      </a:lvl3pPr>
      <a:lvl4pPr algn="ctr" rtl="0" eaLnBrk="0" fontAlgn="base" hangingPunct="0">
        <a:spcBef>
          <a:spcPct val="0"/>
        </a:spcBef>
        <a:spcAft>
          <a:spcPct val="0"/>
        </a:spcAft>
        <a:defRPr sz="5900">
          <a:solidFill>
            <a:schemeClr val="tx1"/>
          </a:solidFill>
          <a:latin typeface="Calibri" pitchFamily="34" charset="0"/>
        </a:defRPr>
      </a:lvl4pPr>
      <a:lvl5pPr algn="ctr" rtl="0" eaLnBrk="0" fontAlgn="base" hangingPunct="0">
        <a:spcBef>
          <a:spcPct val="0"/>
        </a:spcBef>
        <a:spcAft>
          <a:spcPct val="0"/>
        </a:spcAft>
        <a:defRPr sz="5900">
          <a:solidFill>
            <a:schemeClr val="tx1"/>
          </a:solidFill>
          <a:latin typeface="Calibri" pitchFamily="34" charset="0"/>
        </a:defRPr>
      </a:lvl5pPr>
      <a:lvl6pPr marL="608467" algn="ctr" rtl="0" fontAlgn="base">
        <a:spcBef>
          <a:spcPct val="0"/>
        </a:spcBef>
        <a:spcAft>
          <a:spcPct val="0"/>
        </a:spcAft>
        <a:defRPr sz="5900">
          <a:solidFill>
            <a:schemeClr val="tx1"/>
          </a:solidFill>
          <a:latin typeface="Calibri" pitchFamily="34" charset="0"/>
        </a:defRPr>
      </a:lvl6pPr>
      <a:lvl7pPr marL="1217070" algn="ctr" rtl="0" fontAlgn="base">
        <a:spcBef>
          <a:spcPct val="0"/>
        </a:spcBef>
        <a:spcAft>
          <a:spcPct val="0"/>
        </a:spcAft>
        <a:defRPr sz="5900">
          <a:solidFill>
            <a:schemeClr val="tx1"/>
          </a:solidFill>
          <a:latin typeface="Calibri" pitchFamily="34" charset="0"/>
        </a:defRPr>
      </a:lvl7pPr>
      <a:lvl8pPr marL="1825581" algn="ctr" rtl="0" fontAlgn="base">
        <a:spcBef>
          <a:spcPct val="0"/>
        </a:spcBef>
        <a:spcAft>
          <a:spcPct val="0"/>
        </a:spcAft>
        <a:defRPr sz="5900">
          <a:solidFill>
            <a:schemeClr val="tx1"/>
          </a:solidFill>
          <a:latin typeface="Calibri" pitchFamily="34" charset="0"/>
        </a:defRPr>
      </a:lvl8pPr>
      <a:lvl9pPr marL="2434138" algn="ctr" rtl="0" fontAlgn="base">
        <a:spcBef>
          <a:spcPct val="0"/>
        </a:spcBef>
        <a:spcAft>
          <a:spcPct val="0"/>
        </a:spcAft>
        <a:defRPr sz="5900">
          <a:solidFill>
            <a:schemeClr val="tx1"/>
          </a:solidFill>
          <a:latin typeface="Calibri" pitchFamily="34" charset="0"/>
        </a:defRPr>
      </a:lvl9pPr>
    </p:titleStyle>
    <p:bodyStyle>
      <a:lvl1pPr marL="456351" indent="-456351" algn="l" rtl="0" eaLnBrk="0" fontAlgn="base" hangingPunct="0">
        <a:spcBef>
          <a:spcPct val="20000"/>
        </a:spcBef>
        <a:spcAft>
          <a:spcPct val="0"/>
        </a:spcAft>
        <a:buFont typeface="Arial" charset="0"/>
        <a:buChar char="•"/>
        <a:defRPr sz="4300" kern="1200">
          <a:solidFill>
            <a:schemeClr val="tx1"/>
          </a:solidFill>
          <a:latin typeface="+mn-lt"/>
          <a:ea typeface="+mn-ea"/>
          <a:cs typeface="+mn-cs"/>
        </a:defRPr>
      </a:lvl1pPr>
      <a:lvl2pPr marL="988894" indent="-380337" algn="l" rtl="0" eaLnBrk="0" fontAlgn="base" hangingPunct="0">
        <a:spcBef>
          <a:spcPct val="20000"/>
        </a:spcBef>
        <a:spcAft>
          <a:spcPct val="0"/>
        </a:spcAft>
        <a:buFont typeface="Arial" charset="0"/>
        <a:buChar char="–"/>
        <a:defRPr sz="3700" kern="1200">
          <a:solidFill>
            <a:schemeClr val="tx1"/>
          </a:solidFill>
          <a:latin typeface="+mn-lt"/>
          <a:ea typeface="+mn-ea"/>
          <a:cs typeface="+mn-cs"/>
        </a:defRPr>
      </a:lvl2pPr>
      <a:lvl3pPr marL="1521303" indent="-304232"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3pPr>
      <a:lvl4pPr marL="2129813" indent="-304232" algn="l" rtl="0" eaLnBrk="0" fontAlgn="base" hangingPunct="0">
        <a:spcBef>
          <a:spcPct val="20000"/>
        </a:spcBef>
        <a:spcAft>
          <a:spcPct val="0"/>
        </a:spcAft>
        <a:buFont typeface="Arial" charset="0"/>
        <a:buChar char="–"/>
        <a:defRPr sz="2700" kern="1200">
          <a:solidFill>
            <a:schemeClr val="tx1"/>
          </a:solidFill>
          <a:latin typeface="+mn-lt"/>
          <a:ea typeface="+mn-ea"/>
          <a:cs typeface="+mn-cs"/>
        </a:defRPr>
      </a:lvl4pPr>
      <a:lvl5pPr marL="2738370" indent="-304232" algn="l" rtl="0" eaLnBrk="0" fontAlgn="base" hangingPunct="0">
        <a:spcBef>
          <a:spcPct val="20000"/>
        </a:spcBef>
        <a:spcAft>
          <a:spcPct val="0"/>
        </a:spcAft>
        <a:buFont typeface="Arial" charset="0"/>
        <a:buChar char="»"/>
        <a:defRPr sz="2700" kern="1200">
          <a:solidFill>
            <a:schemeClr val="tx1"/>
          </a:solidFill>
          <a:latin typeface="+mn-lt"/>
          <a:ea typeface="+mn-ea"/>
          <a:cs typeface="+mn-cs"/>
        </a:defRPr>
      </a:lvl5pPr>
      <a:lvl6pPr marL="3346836" indent="-304232" algn="l" defTabSz="12170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5394" indent="-304232" algn="l" defTabSz="12170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63907" indent="-304232" algn="l" defTabSz="12170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2417" indent="-304232" algn="l" defTabSz="12170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ru-RU"/>
      </a:defPPr>
      <a:lvl1pPr marL="0" algn="l" defTabSz="1217070" rtl="0" eaLnBrk="1" latinLnBrk="0" hangingPunct="1">
        <a:defRPr sz="2400" kern="1200">
          <a:solidFill>
            <a:schemeClr val="tx1"/>
          </a:solidFill>
          <a:latin typeface="+mn-lt"/>
          <a:ea typeface="+mn-ea"/>
          <a:cs typeface="+mn-cs"/>
        </a:defRPr>
      </a:lvl1pPr>
      <a:lvl2pPr marL="608467" algn="l" defTabSz="1217070" rtl="0" eaLnBrk="1" latinLnBrk="0" hangingPunct="1">
        <a:defRPr sz="2400" kern="1200">
          <a:solidFill>
            <a:schemeClr val="tx1"/>
          </a:solidFill>
          <a:latin typeface="+mn-lt"/>
          <a:ea typeface="+mn-ea"/>
          <a:cs typeface="+mn-cs"/>
        </a:defRPr>
      </a:lvl2pPr>
      <a:lvl3pPr marL="1217070" algn="l" defTabSz="1217070" rtl="0" eaLnBrk="1" latinLnBrk="0" hangingPunct="1">
        <a:defRPr sz="2400" kern="1200">
          <a:solidFill>
            <a:schemeClr val="tx1"/>
          </a:solidFill>
          <a:latin typeface="+mn-lt"/>
          <a:ea typeface="+mn-ea"/>
          <a:cs typeface="+mn-cs"/>
        </a:defRPr>
      </a:lvl3pPr>
      <a:lvl4pPr marL="1825581" algn="l" defTabSz="1217070" rtl="0" eaLnBrk="1" latinLnBrk="0" hangingPunct="1">
        <a:defRPr sz="2400" kern="1200">
          <a:solidFill>
            <a:schemeClr val="tx1"/>
          </a:solidFill>
          <a:latin typeface="+mn-lt"/>
          <a:ea typeface="+mn-ea"/>
          <a:cs typeface="+mn-cs"/>
        </a:defRPr>
      </a:lvl4pPr>
      <a:lvl5pPr marL="2434138" algn="l" defTabSz="1217070" rtl="0" eaLnBrk="1" latinLnBrk="0" hangingPunct="1">
        <a:defRPr sz="2400" kern="1200">
          <a:solidFill>
            <a:schemeClr val="tx1"/>
          </a:solidFill>
          <a:latin typeface="+mn-lt"/>
          <a:ea typeface="+mn-ea"/>
          <a:cs typeface="+mn-cs"/>
        </a:defRPr>
      </a:lvl5pPr>
      <a:lvl6pPr marL="3042604" algn="l" defTabSz="1217070" rtl="0" eaLnBrk="1" latinLnBrk="0" hangingPunct="1">
        <a:defRPr sz="2400" kern="1200">
          <a:solidFill>
            <a:schemeClr val="tx1"/>
          </a:solidFill>
          <a:latin typeface="+mn-lt"/>
          <a:ea typeface="+mn-ea"/>
          <a:cs typeface="+mn-cs"/>
        </a:defRPr>
      </a:lvl6pPr>
      <a:lvl7pPr marL="3651071" algn="l" defTabSz="1217070" rtl="0" eaLnBrk="1" latinLnBrk="0" hangingPunct="1">
        <a:defRPr sz="2400" kern="1200">
          <a:solidFill>
            <a:schemeClr val="tx1"/>
          </a:solidFill>
          <a:latin typeface="+mn-lt"/>
          <a:ea typeface="+mn-ea"/>
          <a:cs typeface="+mn-cs"/>
        </a:defRPr>
      </a:lvl7pPr>
      <a:lvl8pPr marL="4259628" algn="l" defTabSz="1217070" rtl="0" eaLnBrk="1" latinLnBrk="0" hangingPunct="1">
        <a:defRPr sz="2400" kern="1200">
          <a:solidFill>
            <a:schemeClr val="tx1"/>
          </a:solidFill>
          <a:latin typeface="+mn-lt"/>
          <a:ea typeface="+mn-ea"/>
          <a:cs typeface="+mn-cs"/>
        </a:defRPr>
      </a:lvl8pPr>
      <a:lvl9pPr marL="4868166" algn="l" defTabSz="12170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121873" tIns="121873" rIns="121873" bIns="121873"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121873" tIns="121873" rIns="121873" bIns="121873"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121873" tIns="121873" rIns="121873" bIns="121873" anchor="ctr" anchorCtr="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defTabSz="914196">
              <a:buClr>
                <a:srgbClr val="000000"/>
              </a:buClr>
            </a:pPr>
            <a:fld id="{00000000-1234-1234-1234-123412341234}" type="slidenum">
              <a:rPr lang="ru" kern="0" smtClean="0">
                <a:solidFill>
                  <a:srgbClr val="595959"/>
                </a:solidFill>
                <a:cs typeface="Arial"/>
                <a:sym typeface="Arial"/>
              </a:rPr>
              <a:pPr defTabSz="914196">
                <a:buClr>
                  <a:srgbClr val="000000"/>
                </a:buClr>
              </a:pPr>
              <a:t>‹#›</a:t>
            </a:fld>
            <a:endParaRPr lang="ru" kern="0">
              <a:solidFill>
                <a:srgbClr val="595959"/>
              </a:solidFill>
              <a:cs typeface="Arial"/>
              <a:sym typeface="Arial"/>
            </a:endParaRPr>
          </a:p>
        </p:txBody>
      </p:sp>
    </p:spTree>
    <p:extLst>
      <p:ext uri="{BB962C8B-B14F-4D97-AF65-F5344CB8AC3E}">
        <p14:creationId xmlns:p14="http://schemas.microsoft.com/office/powerpoint/2010/main" val="1548110536"/>
      </p:ext>
    </p:extLst>
  </p:cSld>
  <p:clrMap bg1="lt1" tx1="dk1" bg2="dk2" tx2="lt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121881" tIns="121881" rIns="121881" bIns="121881"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121881" tIns="121881" rIns="121881" bIns="121881"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121881" tIns="121881" rIns="121881" bIns="121881" anchor="ctr" anchorCtr="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defTabSz="914264">
              <a:buClr>
                <a:srgbClr val="000000"/>
              </a:buClr>
            </a:pPr>
            <a:fld id="{00000000-1234-1234-1234-123412341234}" type="slidenum">
              <a:rPr lang="ru" kern="0" smtClean="0">
                <a:solidFill>
                  <a:srgbClr val="595959"/>
                </a:solidFill>
                <a:cs typeface="Arial"/>
                <a:sym typeface="Arial"/>
              </a:rPr>
              <a:pPr defTabSz="914264">
                <a:buClr>
                  <a:srgbClr val="000000"/>
                </a:buClr>
              </a:pPr>
              <a:t>‹#›</a:t>
            </a:fld>
            <a:endParaRPr lang="ru" kern="0">
              <a:solidFill>
                <a:srgbClr val="595959"/>
              </a:solidFill>
              <a:cs typeface="Arial"/>
              <a:sym typeface="Arial"/>
            </a:endParaRPr>
          </a:p>
        </p:txBody>
      </p:sp>
    </p:spTree>
    <p:extLst>
      <p:ext uri="{BB962C8B-B14F-4D97-AF65-F5344CB8AC3E}">
        <p14:creationId xmlns:p14="http://schemas.microsoft.com/office/powerpoint/2010/main" val="593731215"/>
      </p:ext>
    </p:extLst>
  </p:cSld>
  <p:clrMap bg1="lt1" tx1="dk1" bg2="dk2" tx2="lt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7" name="Прямая соединительная линия 6"/>
          <p:cNvCxnSpPr/>
          <p:nvPr/>
        </p:nvCxnSpPr>
        <p:spPr>
          <a:xfrm>
            <a:off x="4" y="476672"/>
            <a:ext cx="12192000"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5">
            <a:extLst>
              <a:ext uri="{FF2B5EF4-FFF2-40B4-BE49-F238E27FC236}">
                <a16:creationId xmlns:a16="http://schemas.microsoft.com/office/drawing/2014/main" xmlns="" id="{CC7D9FA0-0084-4B94-98C2-A7F03ED430A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55873" y="43643"/>
            <a:ext cx="1456267"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97905" y="43740"/>
            <a:ext cx="1548315" cy="39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8" descr="E:\ОТПФ\Логотипы, шаблоны\20150206_logo_block_all_sizes_with_SPbPU.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5119" t="75271" r="53537" b="11258"/>
          <a:stretch/>
        </p:blipFill>
        <p:spPr bwMode="auto">
          <a:xfrm>
            <a:off x="9936520" y="43740"/>
            <a:ext cx="1636377" cy="393600"/>
          </a:xfrm>
          <a:prstGeom prst="rect">
            <a:avLst/>
          </a:prstGeom>
          <a:noFill/>
          <a:extLst>
            <a:ext uri="{909E8E84-426E-40DD-AFC4-6F175D3DCCD1}">
              <a14:hiddenFill xmlns:a14="http://schemas.microsoft.com/office/drawing/2010/main">
                <a:solidFill>
                  <a:srgbClr val="FFFFFF"/>
                </a:solidFill>
              </a14:hiddenFill>
            </a:ext>
          </a:extLst>
        </p:spPr>
      </p:pic>
      <p:pic>
        <p:nvPicPr>
          <p:cNvPr id="15" name="Рисунок 14">
            <a:extLst>
              <a:ext uri="{FF2B5EF4-FFF2-40B4-BE49-F238E27FC236}">
                <a16:creationId xmlns:a16="http://schemas.microsoft.com/office/drawing/2014/main" xmlns="" id="{AE8D4EC6-F220-4613-A0EA-AF582D8035BC}"/>
              </a:ext>
            </a:extLst>
          </p:cNvPr>
          <p:cNvPicPr>
            <a:picLocks noChangeAspect="1"/>
          </p:cNvPicPr>
          <p:nvPr/>
        </p:nvPicPr>
        <p:blipFill rotWithShape="1">
          <a:blip r:embed="rId9"/>
          <a:srcRect l="31888" t="56657" r="32675" b="25037"/>
          <a:stretch/>
        </p:blipFill>
        <p:spPr>
          <a:xfrm>
            <a:off x="6197828" y="44534"/>
            <a:ext cx="1610575" cy="393695"/>
          </a:xfrm>
          <a:prstGeom prst="rect">
            <a:avLst/>
          </a:prstGeom>
        </p:spPr>
      </p:pic>
      <p:pic>
        <p:nvPicPr>
          <p:cNvPr id="16" name="Рисунок 15"/>
          <p:cNvPicPr>
            <a:picLocks noChangeAspect="1"/>
          </p:cNvPicPr>
          <p:nvPr/>
        </p:nvPicPr>
        <p:blipFill rotWithShape="1">
          <a:blip r:embed="rId10" cstate="print">
            <a:extLst>
              <a:ext uri="{28A0092B-C50C-407E-A947-70E740481C1C}">
                <a14:useLocalDpi xmlns:a14="http://schemas.microsoft.com/office/drawing/2010/main" val="0"/>
              </a:ext>
            </a:extLst>
          </a:blip>
          <a:srcRect l="15900" t="29340" r="19579" b="25494"/>
          <a:stretch/>
        </p:blipFill>
        <p:spPr>
          <a:xfrm>
            <a:off x="431372" y="45093"/>
            <a:ext cx="562264" cy="393600"/>
          </a:xfrm>
          <a:prstGeom prst="rect">
            <a:avLst/>
          </a:prstGeom>
        </p:spPr>
      </p:pic>
      <p:sp>
        <p:nvSpPr>
          <p:cNvPr id="9" name="Прямоугольник 8"/>
          <p:cNvSpPr/>
          <p:nvPr/>
        </p:nvSpPr>
        <p:spPr>
          <a:xfrm>
            <a:off x="975258" y="-26196"/>
            <a:ext cx="3505911" cy="507680"/>
          </a:xfrm>
          <a:prstGeom prst="rect">
            <a:avLst/>
          </a:prstGeom>
        </p:spPr>
        <p:txBody>
          <a:bodyPr wrap="square" lIns="121770" tIns="60885" rIns="121770" bIns="60885">
            <a:spAutoFit/>
          </a:bodyPr>
          <a:lstStyle/>
          <a:p>
            <a:pPr defTabSz="914309" eaLnBrk="0" fontAlgn="base" hangingPunct="0">
              <a:spcBef>
                <a:spcPct val="0"/>
              </a:spcBef>
              <a:spcAft>
                <a:spcPct val="0"/>
              </a:spcAft>
            </a:pPr>
            <a:r>
              <a:rPr lang="ru-RU" sz="500" i="1" dirty="0">
                <a:solidFill>
                  <a:srgbClr val="222222"/>
                </a:solidFill>
                <a:latin typeface="Arial" panose="020B0604020202020204" pitchFamily="34" charset="0"/>
              </a:rPr>
              <a:t>Исключительные права на текстовые и графические материалы принадлежат </a:t>
            </a:r>
            <a:br>
              <a:rPr lang="ru-RU" sz="500" i="1" dirty="0">
                <a:solidFill>
                  <a:srgbClr val="222222"/>
                </a:solidFill>
                <a:latin typeface="Arial" panose="020B0604020202020204" pitchFamily="34" charset="0"/>
              </a:rPr>
            </a:br>
            <a:r>
              <a:rPr lang="ru-RU" sz="500" i="1" dirty="0">
                <a:solidFill>
                  <a:srgbClr val="222222"/>
                </a:solidFill>
                <a:latin typeface="Arial" panose="020B0604020202020204" pitchFamily="34" charset="0"/>
              </a:rPr>
              <a:t>ФГАОУ ВО «</a:t>
            </a:r>
            <a:r>
              <a:rPr lang="ru-RU" sz="500" i="1" dirty="0" err="1">
                <a:solidFill>
                  <a:srgbClr val="222222"/>
                </a:solidFill>
                <a:latin typeface="Arial" panose="020B0604020202020204" pitchFamily="34" charset="0"/>
              </a:rPr>
              <a:t>СПбПУ</a:t>
            </a:r>
            <a:r>
              <a:rPr lang="ru-RU" sz="500" i="1" dirty="0">
                <a:solidFill>
                  <a:srgbClr val="222222"/>
                </a:solidFill>
                <a:latin typeface="Arial" panose="020B0604020202020204" pitchFamily="34" charset="0"/>
              </a:rPr>
              <a:t>». Любое использование текстовых и графических материалов </a:t>
            </a:r>
            <a:br>
              <a:rPr lang="ru-RU" sz="500" i="1" dirty="0">
                <a:solidFill>
                  <a:srgbClr val="222222"/>
                </a:solidFill>
                <a:latin typeface="Arial" panose="020B0604020202020204" pitchFamily="34" charset="0"/>
              </a:rPr>
            </a:br>
            <a:r>
              <a:rPr lang="ru-RU" sz="500" i="1" dirty="0">
                <a:solidFill>
                  <a:srgbClr val="222222"/>
                </a:solidFill>
                <a:latin typeface="Arial" panose="020B0604020202020204" pitchFamily="34" charset="0"/>
              </a:rPr>
              <a:t>без разрешения ФГАОУ ВО «</a:t>
            </a:r>
            <a:r>
              <a:rPr lang="ru-RU" sz="500" i="1" dirty="0" err="1">
                <a:solidFill>
                  <a:srgbClr val="222222"/>
                </a:solidFill>
                <a:latin typeface="Arial" panose="020B0604020202020204" pitchFamily="34" charset="0"/>
              </a:rPr>
              <a:t>СПбПУ</a:t>
            </a:r>
            <a:r>
              <a:rPr lang="ru-RU" sz="500" i="1" dirty="0">
                <a:solidFill>
                  <a:srgbClr val="222222"/>
                </a:solidFill>
                <a:latin typeface="Arial" panose="020B0604020202020204" pitchFamily="34" charset="0"/>
              </a:rPr>
              <a:t>» запрещено. По вопросу получения разрешения на использование текстовых и графических материалов необходимо обращаться </a:t>
            </a:r>
            <a:r>
              <a:rPr lang="en-US" sz="500" i="1" dirty="0">
                <a:solidFill>
                  <a:srgbClr val="222222"/>
                </a:solidFill>
                <a:latin typeface="Arial" panose="020B0604020202020204" pitchFamily="34" charset="0"/>
              </a:rPr>
              <a:t/>
            </a:r>
            <a:br>
              <a:rPr lang="en-US" sz="500" i="1" dirty="0">
                <a:solidFill>
                  <a:srgbClr val="222222"/>
                </a:solidFill>
                <a:latin typeface="Arial" panose="020B0604020202020204" pitchFamily="34" charset="0"/>
              </a:rPr>
            </a:br>
            <a:r>
              <a:rPr lang="ru-RU" sz="500" i="1" dirty="0">
                <a:solidFill>
                  <a:srgbClr val="222222"/>
                </a:solidFill>
                <a:latin typeface="Arial" panose="020B0604020202020204" pitchFamily="34" charset="0"/>
              </a:rPr>
              <a:t>в Центр компетенций НТИ </a:t>
            </a:r>
            <a:r>
              <a:rPr lang="ru-RU" sz="500" i="1" dirty="0" err="1">
                <a:solidFill>
                  <a:srgbClr val="222222"/>
                </a:solidFill>
                <a:latin typeface="Arial" panose="020B0604020202020204" pitchFamily="34" charset="0"/>
              </a:rPr>
              <a:t>СПбПУ</a:t>
            </a:r>
            <a:r>
              <a:rPr lang="ru-RU" sz="500" i="1" dirty="0">
                <a:solidFill>
                  <a:srgbClr val="222222"/>
                </a:solidFill>
                <a:latin typeface="Arial" panose="020B0604020202020204" pitchFamily="34" charset="0"/>
              </a:rPr>
              <a:t> «Новые производственные технологии» (</a:t>
            </a:r>
            <a:r>
              <a:rPr lang="ru-RU" sz="500" i="1" dirty="0">
                <a:solidFill>
                  <a:prstClr val="black"/>
                </a:solidFill>
                <a:latin typeface="Arial" panose="020B0604020202020204" pitchFamily="34" charset="0"/>
              </a:rPr>
              <a:t>nticenter@spbstu.ru</a:t>
            </a:r>
            <a:r>
              <a:rPr lang="ru-RU" sz="500" i="1" dirty="0">
                <a:solidFill>
                  <a:srgbClr val="222222"/>
                </a:solidFill>
                <a:latin typeface="Arial" panose="020B0604020202020204" pitchFamily="34" charset="0"/>
              </a:rPr>
              <a:t>).</a:t>
            </a:r>
          </a:p>
        </p:txBody>
      </p:sp>
    </p:spTree>
    <p:extLst>
      <p:ext uri="{BB962C8B-B14F-4D97-AF65-F5344CB8AC3E}">
        <p14:creationId xmlns:p14="http://schemas.microsoft.com/office/powerpoint/2010/main" val="16522113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Lst>
  <p:hf hdr="0" ftr="0" dt="0"/>
  <p:txStyles>
    <p:titleStyle>
      <a:lvl1pPr algn="ctr" rtl="0" eaLnBrk="0" fontAlgn="base" hangingPunct="0">
        <a:spcBef>
          <a:spcPct val="0"/>
        </a:spcBef>
        <a:spcAft>
          <a:spcPct val="0"/>
        </a:spcAft>
        <a:defRPr sz="5900" kern="1200">
          <a:solidFill>
            <a:schemeClr val="tx1"/>
          </a:solidFill>
          <a:latin typeface="+mj-lt"/>
          <a:ea typeface="+mj-ea"/>
          <a:cs typeface="+mj-cs"/>
        </a:defRPr>
      </a:lvl1pPr>
      <a:lvl2pPr algn="ctr" rtl="0" eaLnBrk="0" fontAlgn="base" hangingPunct="0">
        <a:spcBef>
          <a:spcPct val="0"/>
        </a:spcBef>
        <a:spcAft>
          <a:spcPct val="0"/>
        </a:spcAft>
        <a:defRPr sz="5900">
          <a:solidFill>
            <a:schemeClr val="tx1"/>
          </a:solidFill>
          <a:latin typeface="Calibri" pitchFamily="34" charset="0"/>
        </a:defRPr>
      </a:lvl2pPr>
      <a:lvl3pPr algn="ctr" rtl="0" eaLnBrk="0" fontAlgn="base" hangingPunct="0">
        <a:spcBef>
          <a:spcPct val="0"/>
        </a:spcBef>
        <a:spcAft>
          <a:spcPct val="0"/>
        </a:spcAft>
        <a:defRPr sz="5900">
          <a:solidFill>
            <a:schemeClr val="tx1"/>
          </a:solidFill>
          <a:latin typeface="Calibri" pitchFamily="34" charset="0"/>
        </a:defRPr>
      </a:lvl3pPr>
      <a:lvl4pPr algn="ctr" rtl="0" eaLnBrk="0" fontAlgn="base" hangingPunct="0">
        <a:spcBef>
          <a:spcPct val="0"/>
        </a:spcBef>
        <a:spcAft>
          <a:spcPct val="0"/>
        </a:spcAft>
        <a:defRPr sz="5900">
          <a:solidFill>
            <a:schemeClr val="tx1"/>
          </a:solidFill>
          <a:latin typeface="Calibri" pitchFamily="34" charset="0"/>
        </a:defRPr>
      </a:lvl4pPr>
      <a:lvl5pPr algn="ctr" rtl="0" eaLnBrk="0" fontAlgn="base" hangingPunct="0">
        <a:spcBef>
          <a:spcPct val="0"/>
        </a:spcBef>
        <a:spcAft>
          <a:spcPct val="0"/>
        </a:spcAft>
        <a:defRPr sz="5900">
          <a:solidFill>
            <a:schemeClr val="tx1"/>
          </a:solidFill>
          <a:latin typeface="Calibri" pitchFamily="34" charset="0"/>
        </a:defRPr>
      </a:lvl5pPr>
      <a:lvl6pPr marL="608579" algn="ctr" rtl="0" fontAlgn="base">
        <a:spcBef>
          <a:spcPct val="0"/>
        </a:spcBef>
        <a:spcAft>
          <a:spcPct val="0"/>
        </a:spcAft>
        <a:defRPr sz="5900">
          <a:solidFill>
            <a:schemeClr val="tx1"/>
          </a:solidFill>
          <a:latin typeface="Calibri" pitchFamily="34" charset="0"/>
        </a:defRPr>
      </a:lvl6pPr>
      <a:lvl7pPr marL="1217280" algn="ctr" rtl="0" fontAlgn="base">
        <a:spcBef>
          <a:spcPct val="0"/>
        </a:spcBef>
        <a:spcAft>
          <a:spcPct val="0"/>
        </a:spcAft>
        <a:defRPr sz="5900">
          <a:solidFill>
            <a:schemeClr val="tx1"/>
          </a:solidFill>
          <a:latin typeface="Calibri" pitchFamily="34" charset="0"/>
        </a:defRPr>
      </a:lvl7pPr>
      <a:lvl8pPr marL="1825898" algn="ctr" rtl="0" fontAlgn="base">
        <a:spcBef>
          <a:spcPct val="0"/>
        </a:spcBef>
        <a:spcAft>
          <a:spcPct val="0"/>
        </a:spcAft>
        <a:defRPr sz="5900">
          <a:solidFill>
            <a:schemeClr val="tx1"/>
          </a:solidFill>
          <a:latin typeface="Calibri" pitchFamily="34" charset="0"/>
        </a:defRPr>
      </a:lvl8pPr>
      <a:lvl9pPr marL="2434558" algn="ctr" rtl="0" fontAlgn="base">
        <a:spcBef>
          <a:spcPct val="0"/>
        </a:spcBef>
        <a:spcAft>
          <a:spcPct val="0"/>
        </a:spcAft>
        <a:defRPr sz="5900">
          <a:solidFill>
            <a:schemeClr val="tx1"/>
          </a:solidFill>
          <a:latin typeface="Calibri" pitchFamily="34" charset="0"/>
        </a:defRPr>
      </a:lvl9pPr>
    </p:titleStyle>
    <p:bodyStyle>
      <a:lvl1pPr marL="456435" indent="-456435" algn="l" rtl="0" eaLnBrk="0" fontAlgn="base" hangingPunct="0">
        <a:spcBef>
          <a:spcPct val="20000"/>
        </a:spcBef>
        <a:spcAft>
          <a:spcPct val="0"/>
        </a:spcAft>
        <a:buFont typeface="Arial" charset="0"/>
        <a:buChar char="•"/>
        <a:defRPr sz="4300" kern="1200">
          <a:solidFill>
            <a:schemeClr val="tx1"/>
          </a:solidFill>
          <a:latin typeface="+mn-lt"/>
          <a:ea typeface="+mn-ea"/>
          <a:cs typeface="+mn-cs"/>
        </a:defRPr>
      </a:lvl1pPr>
      <a:lvl2pPr marL="989062" indent="-380402" algn="l" rtl="0" eaLnBrk="0" fontAlgn="base" hangingPunct="0">
        <a:spcBef>
          <a:spcPct val="20000"/>
        </a:spcBef>
        <a:spcAft>
          <a:spcPct val="0"/>
        </a:spcAft>
        <a:buFont typeface="Arial" charset="0"/>
        <a:buChar char="–"/>
        <a:defRPr sz="3700" kern="1200">
          <a:solidFill>
            <a:schemeClr val="tx1"/>
          </a:solidFill>
          <a:latin typeface="+mn-lt"/>
          <a:ea typeface="+mn-ea"/>
          <a:cs typeface="+mn-cs"/>
        </a:defRPr>
      </a:lvl2pPr>
      <a:lvl3pPr marL="1521569" indent="-304288"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3pPr>
      <a:lvl4pPr marL="2130187" indent="-304288" algn="l" rtl="0" eaLnBrk="0" fontAlgn="base" hangingPunct="0">
        <a:spcBef>
          <a:spcPct val="20000"/>
        </a:spcBef>
        <a:spcAft>
          <a:spcPct val="0"/>
        </a:spcAft>
        <a:buFont typeface="Arial" charset="0"/>
        <a:buChar char="–"/>
        <a:defRPr sz="2700" kern="1200">
          <a:solidFill>
            <a:schemeClr val="tx1"/>
          </a:solidFill>
          <a:latin typeface="+mn-lt"/>
          <a:ea typeface="+mn-ea"/>
          <a:cs typeface="+mn-cs"/>
        </a:defRPr>
      </a:lvl4pPr>
      <a:lvl5pPr marL="2738846" indent="-304288" algn="l" rtl="0" eaLnBrk="0" fontAlgn="base" hangingPunct="0">
        <a:spcBef>
          <a:spcPct val="20000"/>
        </a:spcBef>
        <a:spcAft>
          <a:spcPct val="0"/>
        </a:spcAft>
        <a:buFont typeface="Arial" charset="0"/>
        <a:buChar char="»"/>
        <a:defRPr sz="2700" kern="1200">
          <a:solidFill>
            <a:schemeClr val="tx1"/>
          </a:solidFill>
          <a:latin typeface="+mn-lt"/>
          <a:ea typeface="+mn-ea"/>
          <a:cs typeface="+mn-cs"/>
        </a:defRPr>
      </a:lvl5pPr>
      <a:lvl6pPr marL="3347424" indent="-304288" algn="l" defTabSz="121728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6085" indent="-304288" algn="l" defTabSz="121728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64705" indent="-304288" algn="l" defTabSz="121728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3323" indent="-304288" algn="l" defTabSz="121728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ru-RU"/>
      </a:defPPr>
      <a:lvl1pPr marL="0" algn="l" defTabSz="1217280" rtl="0" eaLnBrk="1" latinLnBrk="0" hangingPunct="1">
        <a:defRPr sz="2400" kern="1200">
          <a:solidFill>
            <a:schemeClr val="tx1"/>
          </a:solidFill>
          <a:latin typeface="+mn-lt"/>
          <a:ea typeface="+mn-ea"/>
          <a:cs typeface="+mn-cs"/>
        </a:defRPr>
      </a:lvl1pPr>
      <a:lvl2pPr marL="608579" algn="l" defTabSz="1217280" rtl="0" eaLnBrk="1" latinLnBrk="0" hangingPunct="1">
        <a:defRPr sz="2400" kern="1200">
          <a:solidFill>
            <a:schemeClr val="tx1"/>
          </a:solidFill>
          <a:latin typeface="+mn-lt"/>
          <a:ea typeface="+mn-ea"/>
          <a:cs typeface="+mn-cs"/>
        </a:defRPr>
      </a:lvl2pPr>
      <a:lvl3pPr marL="1217280" algn="l" defTabSz="1217280" rtl="0" eaLnBrk="1" latinLnBrk="0" hangingPunct="1">
        <a:defRPr sz="2400" kern="1200">
          <a:solidFill>
            <a:schemeClr val="tx1"/>
          </a:solidFill>
          <a:latin typeface="+mn-lt"/>
          <a:ea typeface="+mn-ea"/>
          <a:cs typeface="+mn-cs"/>
        </a:defRPr>
      </a:lvl3pPr>
      <a:lvl4pPr marL="1825898" algn="l" defTabSz="1217280" rtl="0" eaLnBrk="1" latinLnBrk="0" hangingPunct="1">
        <a:defRPr sz="2400" kern="1200">
          <a:solidFill>
            <a:schemeClr val="tx1"/>
          </a:solidFill>
          <a:latin typeface="+mn-lt"/>
          <a:ea typeface="+mn-ea"/>
          <a:cs typeface="+mn-cs"/>
        </a:defRPr>
      </a:lvl4pPr>
      <a:lvl5pPr marL="2434558" algn="l" defTabSz="1217280" rtl="0" eaLnBrk="1" latinLnBrk="0" hangingPunct="1">
        <a:defRPr sz="2400" kern="1200">
          <a:solidFill>
            <a:schemeClr val="tx1"/>
          </a:solidFill>
          <a:latin typeface="+mn-lt"/>
          <a:ea typeface="+mn-ea"/>
          <a:cs typeface="+mn-cs"/>
        </a:defRPr>
      </a:lvl5pPr>
      <a:lvl6pPr marL="3043136" algn="l" defTabSz="1217280" rtl="0" eaLnBrk="1" latinLnBrk="0" hangingPunct="1">
        <a:defRPr sz="2400" kern="1200">
          <a:solidFill>
            <a:schemeClr val="tx1"/>
          </a:solidFill>
          <a:latin typeface="+mn-lt"/>
          <a:ea typeface="+mn-ea"/>
          <a:cs typeface="+mn-cs"/>
        </a:defRPr>
      </a:lvl6pPr>
      <a:lvl7pPr marL="3651715" algn="l" defTabSz="1217280" rtl="0" eaLnBrk="1" latinLnBrk="0" hangingPunct="1">
        <a:defRPr sz="2400" kern="1200">
          <a:solidFill>
            <a:schemeClr val="tx1"/>
          </a:solidFill>
          <a:latin typeface="+mn-lt"/>
          <a:ea typeface="+mn-ea"/>
          <a:cs typeface="+mn-cs"/>
        </a:defRPr>
      </a:lvl7pPr>
      <a:lvl8pPr marL="4260373" algn="l" defTabSz="1217280" rtl="0" eaLnBrk="1" latinLnBrk="0" hangingPunct="1">
        <a:defRPr sz="2400" kern="1200">
          <a:solidFill>
            <a:schemeClr val="tx1"/>
          </a:solidFill>
          <a:latin typeface="+mn-lt"/>
          <a:ea typeface="+mn-ea"/>
          <a:cs typeface="+mn-cs"/>
        </a:defRPr>
      </a:lvl8pPr>
      <a:lvl9pPr marL="4869016" algn="l" defTabSz="121728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121897" tIns="121897" rIns="121897" bIns="121897"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121897" tIns="121897" rIns="121897" bIns="121897"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121897" tIns="121897" rIns="121897" bIns="121897" anchor="ctr" anchorCtr="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defTabSz="914400">
              <a:buClr>
                <a:srgbClr val="000000"/>
              </a:buClr>
              <a:buFont typeface="Arial"/>
              <a:buNone/>
            </a:pPr>
            <a:fld id="{00000000-1234-1234-1234-123412341234}" type="slidenum">
              <a:rPr lang="ru" kern="0" smtClean="0">
                <a:solidFill>
                  <a:srgbClr val="595959"/>
                </a:solidFill>
                <a:cs typeface="Arial"/>
                <a:sym typeface="Arial"/>
              </a:rPr>
              <a:pPr defTabSz="914400">
                <a:buClr>
                  <a:srgbClr val="000000"/>
                </a:buClr>
                <a:buFont typeface="Arial"/>
                <a:buNone/>
              </a:pPr>
              <a:t>‹#›</a:t>
            </a:fld>
            <a:endParaRPr lang="ru" kern="0">
              <a:solidFill>
                <a:srgbClr val="595959"/>
              </a:solidFill>
              <a:cs typeface="Arial"/>
              <a:sym typeface="Arial"/>
            </a:endParaRPr>
          </a:p>
        </p:txBody>
      </p:sp>
    </p:spTree>
    <p:extLst>
      <p:ext uri="{BB962C8B-B14F-4D97-AF65-F5344CB8AC3E}">
        <p14:creationId xmlns:p14="http://schemas.microsoft.com/office/powerpoint/2010/main" val="2845790264"/>
      </p:ext>
    </p:extLst>
  </p:cSld>
  <p:clrMap bg1="lt1" tx1="dk1" bg2="dk2" tx2="lt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Layout" Target="../diagrams/layout4.xml"/><Relationship Id="rId7" Type="http://schemas.openxmlformats.org/officeDocument/2006/relationships/image" Target="../media/image11.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8.png"/><Relationship Id="rId7"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54.xml"/><Relationship Id="rId6" Type="http://schemas.openxmlformats.org/officeDocument/2006/relationships/image" Target="../media/image32.png"/><Relationship Id="rId5" Type="http://schemas.microsoft.com/office/2007/relationships/hdphoto" Target="../media/hdphoto1.wdp"/><Relationship Id="rId10" Type="http://schemas.microsoft.com/office/2007/relationships/hdphoto" Target="../media/hdphoto3.wdp"/><Relationship Id="rId4" Type="http://schemas.openxmlformats.org/officeDocument/2006/relationships/image" Target="../media/image31.png"/><Relationship Id="rId9"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64.xml"/></Relationships>
</file>

<file path=ppt/slides/_rels/slide13.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6.jpeg"/><Relationship Id="rId7" Type="http://schemas.openxmlformats.org/officeDocument/2006/relationships/diagramColors" Target="../diagrams/colors5.xml"/><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80.xml"/><Relationship Id="rId6" Type="http://schemas.openxmlformats.org/officeDocument/2006/relationships/image" Target="../media/image7.png"/><Relationship Id="rId5" Type="http://schemas.openxmlformats.org/officeDocument/2006/relationships/image" Target="../media/image30.jpe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9.xml"/><Relationship Id="rId5" Type="http://schemas.openxmlformats.org/officeDocument/2006/relationships/image" Target="../media/image37.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9.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8.jpeg"/><Relationship Id="rId7"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23.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hyperlink" Target="mailto:kireev-ag@spbstu.ru" TargetMode="External"/><Relationship Id="rId2" Type="http://schemas.openxmlformats.org/officeDocument/2006/relationships/notesSlide" Target="../notesSlides/notesSlide11.xml"/><Relationship Id="rId1" Type="http://schemas.openxmlformats.org/officeDocument/2006/relationships/slideLayout" Target="../slideLayouts/slideLayout69.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47.pn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5.xml"/><Relationship Id="rId5" Type="http://schemas.openxmlformats.org/officeDocument/2006/relationships/image" Target="../media/image18.pn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jpe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43.xml"/><Relationship Id="rId6" Type="http://schemas.openxmlformats.org/officeDocument/2006/relationships/image" Target="../media/image7.png"/><Relationship Id="rId5" Type="http://schemas.openxmlformats.org/officeDocument/2006/relationships/image" Target="../media/image30.jpeg"/><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6F16BA99-4FF5-4DE0-ACE0-A6C3270307D4}"/>
              </a:ext>
            </a:extLst>
          </p:cNvPr>
          <p:cNvSpPr txBox="1"/>
          <p:nvPr/>
        </p:nvSpPr>
        <p:spPr>
          <a:xfrm>
            <a:off x="1876404" y="1399666"/>
            <a:ext cx="10198199" cy="4031873"/>
          </a:xfrm>
          <a:prstGeom prst="rect">
            <a:avLst/>
          </a:prstGeom>
          <a:noFill/>
        </p:spPr>
        <p:txBody>
          <a:bodyPr wrap="square" lIns="91364" tIns="45718" rIns="91364" bIns="45718">
            <a:spAutoFit/>
          </a:bodyPr>
          <a:lstStyle/>
          <a:p>
            <a:endParaRPr lang="en-US" sz="3600" dirty="0">
              <a:latin typeface="PT Sans" panose="020B0503020203020204" pitchFamily="34" charset="0"/>
            </a:endParaRPr>
          </a:p>
          <a:p>
            <a:r>
              <a:rPr lang="ru-RU" sz="3600" b="1" dirty="0">
                <a:latin typeface="PT Sans" panose="020B0503020203020204" pitchFamily="34" charset="0"/>
              </a:rPr>
              <a:t>ВКР КАК СТАРТАП</a:t>
            </a:r>
            <a:endParaRPr lang="en-US" sz="3600" b="1" dirty="0">
              <a:latin typeface="PT Sans" panose="020B0503020203020204" pitchFamily="34" charset="0"/>
            </a:endParaRPr>
          </a:p>
          <a:p>
            <a:endParaRPr lang="en-US" sz="3600" dirty="0">
              <a:latin typeface="PT Sans" panose="020B0503020203020204" pitchFamily="34" charset="0"/>
            </a:endParaRPr>
          </a:p>
          <a:p>
            <a:endParaRPr lang="ru-RU" sz="3600" dirty="0">
              <a:latin typeface="PT Sans" panose="020B0503020203020204" pitchFamily="34" charset="0"/>
            </a:endParaRPr>
          </a:p>
          <a:p>
            <a:r>
              <a:rPr lang="ru-RU" sz="3600" dirty="0">
                <a:latin typeface="PT Sans" panose="020B0503020203020204" pitchFamily="34" charset="0"/>
              </a:rPr>
              <a:t>Владимир Щеголев</a:t>
            </a:r>
            <a:endParaRPr lang="en-US" sz="3600" dirty="0">
              <a:latin typeface="PT Sans" panose="020B0503020203020204" pitchFamily="34" charset="0"/>
            </a:endParaRPr>
          </a:p>
          <a:p>
            <a:r>
              <a:rPr lang="ru-RU" sz="2800" dirty="0" err="1">
                <a:latin typeface="PT Sans" panose="020B0503020203020204" pitchFamily="34" charset="0"/>
              </a:rPr>
              <a:t>СПбПУ</a:t>
            </a:r>
            <a:endParaRPr lang="en-US" sz="2800" dirty="0">
              <a:latin typeface="PT Sans" panose="020B0503020203020204" pitchFamily="34" charset="0"/>
            </a:endParaRPr>
          </a:p>
          <a:p>
            <a:r>
              <a:rPr lang="ru-RU" sz="2400" dirty="0">
                <a:latin typeface="PT Sans" panose="020B0503020203020204" pitchFamily="34" charset="0"/>
              </a:rPr>
              <a:t>Директор ВШТП ИППТ</a:t>
            </a:r>
            <a:r>
              <a:rPr lang="en-US" sz="2400" dirty="0">
                <a:latin typeface="PT Sans" panose="020B0503020203020204" pitchFamily="34" charset="0"/>
              </a:rPr>
              <a:t>, </a:t>
            </a:r>
            <a:r>
              <a:rPr lang="ru-RU" sz="2400" dirty="0">
                <a:latin typeface="PT Sans" panose="020B0503020203020204" pitchFamily="34" charset="0"/>
              </a:rPr>
              <a:t>д</a:t>
            </a:r>
            <a:r>
              <a:rPr lang="ru-RU" sz="2400" dirty="0" smtClean="0">
                <a:latin typeface="PT Sans" panose="020B0503020203020204" pitchFamily="34" charset="0"/>
              </a:rPr>
              <a:t>оцент</a:t>
            </a:r>
            <a:r>
              <a:rPr lang="en-US" sz="2400" dirty="0" smtClean="0">
                <a:latin typeface="PT Sans" panose="020B0503020203020204" pitchFamily="34" charset="0"/>
              </a:rPr>
              <a:t> </a:t>
            </a:r>
            <a:endParaRPr lang="en-US" sz="2400" dirty="0">
              <a:latin typeface="PT Sans" panose="020B0503020203020204" pitchFamily="34" charset="0"/>
            </a:endParaRPr>
          </a:p>
          <a:p>
            <a:r>
              <a:rPr lang="ru-RU" sz="2400" dirty="0">
                <a:latin typeface="PT Sans" panose="020B0503020203020204" pitchFamily="34" charset="0"/>
              </a:rPr>
              <a:t>Зам. директора Ц</a:t>
            </a:r>
            <a:r>
              <a:rPr lang="ru-RU" sz="2400" dirty="0" smtClean="0">
                <a:latin typeface="PT Sans" panose="020B0503020203020204" pitchFamily="34" charset="0"/>
              </a:rPr>
              <a:t>ентра </a:t>
            </a:r>
            <a:r>
              <a:rPr lang="en-US" sz="2400" dirty="0" smtClean="0">
                <a:latin typeface="PT Sans" panose="020B0503020203020204" pitchFamily="34" charset="0"/>
              </a:rPr>
              <a:t>“</a:t>
            </a:r>
            <a:r>
              <a:rPr lang="ru-RU" sz="2400" dirty="0" err="1" smtClean="0">
                <a:latin typeface="PT Sans" panose="020B0503020203020204" pitchFamily="34" charset="0"/>
              </a:rPr>
              <a:t>Политех</a:t>
            </a:r>
            <a:r>
              <a:rPr lang="ru-RU" sz="2400" dirty="0" smtClean="0">
                <a:latin typeface="PT Sans" panose="020B0503020203020204" pitchFamily="34" charset="0"/>
              </a:rPr>
              <a:t> </a:t>
            </a:r>
            <a:r>
              <a:rPr lang="en-US" sz="2400" dirty="0" err="1" smtClean="0">
                <a:latin typeface="PT Sans" panose="020B0503020203020204" pitchFamily="34" charset="0"/>
              </a:rPr>
              <a:t>Strascheg</a:t>
            </a:r>
            <a:r>
              <a:rPr lang="en-US" sz="2400" dirty="0" smtClean="0">
                <a:latin typeface="PT Sans" panose="020B0503020203020204" pitchFamily="34" charset="0"/>
              </a:rPr>
              <a:t>” </a:t>
            </a:r>
            <a:endParaRPr lang="en-US" sz="2400" dirty="0">
              <a:latin typeface="PT Sans" panose="020B0503020203020204" pitchFamily="34" charset="0"/>
            </a:endParaRPr>
          </a:p>
        </p:txBody>
      </p:sp>
      <p:pic>
        <p:nvPicPr>
          <p:cNvPr id="9" name="Picture 3">
            <a:extLst>
              <a:ext uri="{FF2B5EF4-FFF2-40B4-BE49-F238E27FC236}">
                <a16:creationId xmlns:a16="http://schemas.microsoft.com/office/drawing/2014/main" xmlns="" id="{E6A8ABEB-427C-44F3-9254-D44418649EFB}"/>
              </a:ext>
            </a:extLst>
          </p:cNvPr>
          <p:cNvPicPr>
            <a:picLocks noChangeAspect="1" noChangeArrowheads="1"/>
          </p:cNvPicPr>
          <p:nvPr/>
        </p:nvPicPr>
        <p:blipFill rotWithShape="1">
          <a:blip r:embed="rId2" cstate="print"/>
          <a:srcRect r="29964"/>
          <a:stretch/>
        </p:blipFill>
        <p:spPr bwMode="auto">
          <a:xfrm>
            <a:off x="51" y="-13444"/>
            <a:ext cx="1035423" cy="6857999"/>
          </a:xfrm>
          <a:prstGeom prst="rect">
            <a:avLst/>
          </a:prstGeom>
          <a:noFill/>
          <a:ln w="9525">
            <a:noFill/>
            <a:miter lim="800000"/>
            <a:headEnd/>
            <a:tailEnd/>
          </a:ln>
        </p:spPr>
      </p:pic>
      <p:grpSp>
        <p:nvGrpSpPr>
          <p:cNvPr id="5" name="Group 4">
            <a:extLst>
              <a:ext uri="{FF2B5EF4-FFF2-40B4-BE49-F238E27FC236}">
                <a16:creationId xmlns:a16="http://schemas.microsoft.com/office/drawing/2014/main" xmlns="" id="{5EF33BA4-4D36-4CB4-87AE-FFEEE24E2A2C}"/>
              </a:ext>
            </a:extLst>
          </p:cNvPr>
          <p:cNvGrpSpPr/>
          <p:nvPr/>
        </p:nvGrpSpPr>
        <p:grpSpPr>
          <a:xfrm>
            <a:off x="1227372" y="200425"/>
            <a:ext cx="10355046" cy="6457587"/>
            <a:chOff x="746138" y="-554585"/>
            <a:chExt cx="10355046" cy="6457586"/>
          </a:xfrm>
        </p:grpSpPr>
        <p:pic>
          <p:nvPicPr>
            <p:cNvPr id="31" name="Рисунок 2">
              <a:extLst>
                <a:ext uri="{FF2B5EF4-FFF2-40B4-BE49-F238E27FC236}">
                  <a16:creationId xmlns:a16="http://schemas.microsoft.com/office/drawing/2014/main" xmlns="" id="{92C6683F-0FC6-4461-BF02-C078553B4F9B}"/>
                </a:ext>
              </a:extLst>
            </p:cNvPr>
            <p:cNvPicPr>
              <a:picLocks noChangeAspect="1"/>
            </p:cNvPicPr>
            <p:nvPr/>
          </p:nvPicPr>
          <p:blipFill>
            <a:blip r:embed="rId3"/>
            <a:stretch>
              <a:fillRect/>
            </a:stretch>
          </p:blipFill>
          <p:spPr>
            <a:xfrm>
              <a:off x="8823523" y="4695706"/>
              <a:ext cx="2277659" cy="628239"/>
            </a:xfrm>
            <a:prstGeom prst="rect">
              <a:avLst/>
            </a:prstGeom>
          </p:spPr>
        </p:pic>
        <p:grpSp>
          <p:nvGrpSpPr>
            <p:cNvPr id="32" name="Group 31">
              <a:extLst>
                <a:ext uri="{FF2B5EF4-FFF2-40B4-BE49-F238E27FC236}">
                  <a16:creationId xmlns:a16="http://schemas.microsoft.com/office/drawing/2014/main" xmlns="" id="{4C10FE3A-6B0F-4A31-89DA-98A656B1C4D6}"/>
                </a:ext>
              </a:extLst>
            </p:cNvPr>
            <p:cNvGrpSpPr/>
            <p:nvPr/>
          </p:nvGrpSpPr>
          <p:grpSpPr>
            <a:xfrm>
              <a:off x="746138" y="-554585"/>
              <a:ext cx="10355046" cy="6457586"/>
              <a:chOff x="1231369" y="-73523"/>
              <a:chExt cx="10355046" cy="6457586"/>
            </a:xfrm>
          </p:grpSpPr>
          <p:pic>
            <p:nvPicPr>
              <p:cNvPr id="33" name="Picture 2">
                <a:extLst>
                  <a:ext uri="{FF2B5EF4-FFF2-40B4-BE49-F238E27FC236}">
                    <a16:creationId xmlns:a16="http://schemas.microsoft.com/office/drawing/2014/main" xmlns="" id="{80F47253-06A5-4C67-988E-2CBB6D92F1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792" y="5671210"/>
                <a:ext cx="2220813" cy="712853"/>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Group 33">
                <a:extLst>
                  <a:ext uri="{FF2B5EF4-FFF2-40B4-BE49-F238E27FC236}">
                    <a16:creationId xmlns:a16="http://schemas.microsoft.com/office/drawing/2014/main" xmlns="" id="{7ED87A9D-F647-47B4-AA2C-878A70D98FC3}"/>
                  </a:ext>
                </a:extLst>
              </p:cNvPr>
              <p:cNvGrpSpPr/>
              <p:nvPr/>
            </p:nvGrpSpPr>
            <p:grpSpPr>
              <a:xfrm>
                <a:off x="1231369" y="-73523"/>
                <a:ext cx="10355046" cy="5098103"/>
                <a:chOff x="1223681" y="373857"/>
                <a:chExt cx="10267347" cy="5392798"/>
              </a:xfrm>
            </p:grpSpPr>
            <p:pic>
              <p:nvPicPr>
                <p:cNvPr id="35" name="Рисунок 2">
                  <a:extLst>
                    <a:ext uri="{FF2B5EF4-FFF2-40B4-BE49-F238E27FC236}">
                      <a16:creationId xmlns:a16="http://schemas.microsoft.com/office/drawing/2014/main" xmlns="" id="{9CB60776-B403-4C27-810E-64B226E0A807}"/>
                    </a:ext>
                  </a:extLst>
                </p:cNvPr>
                <p:cNvPicPr>
                  <a:picLocks noChangeAspect="1"/>
                </p:cNvPicPr>
                <p:nvPr/>
              </p:nvPicPr>
              <p:blipFill>
                <a:blip r:embed="rId3"/>
                <a:stretch>
                  <a:fillRect/>
                </a:stretch>
              </p:blipFill>
              <p:spPr>
                <a:xfrm>
                  <a:off x="1223681" y="373857"/>
                  <a:ext cx="2426131" cy="860766"/>
                </a:xfrm>
                <a:prstGeom prst="rect">
                  <a:avLst/>
                </a:prstGeom>
              </p:spPr>
            </p:pic>
            <p:pic>
              <p:nvPicPr>
                <p:cNvPr id="36" name="Picture 2">
                  <a:extLst>
                    <a:ext uri="{FF2B5EF4-FFF2-40B4-BE49-F238E27FC236}">
                      <a16:creationId xmlns:a16="http://schemas.microsoft.com/office/drawing/2014/main" xmlns="" id="{8B7A453A-B69B-416B-A440-D7D2113A9F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32659" y="1328005"/>
                  <a:ext cx="2258369" cy="4438650"/>
                </a:xfrm>
                <a:prstGeom prst="rect">
                  <a:avLst/>
                </a:prstGeom>
                <a:noFill/>
                <a:extLst>
                  <a:ext uri="{909E8E84-426E-40DD-AFC4-6F175D3DCCD1}">
                    <a14:hiddenFill xmlns:a14="http://schemas.microsoft.com/office/drawing/2010/main">
                      <a:solidFill>
                        <a:srgbClr val="FFFFFF"/>
                      </a:solidFill>
                    </a14:hiddenFill>
                  </a:ext>
                </a:extLst>
              </p:spPr>
            </p:pic>
          </p:grpSp>
        </p:grpSp>
      </p:grpSp>
    </p:spTree>
    <p:extLst>
      <p:ext uri="{BB962C8B-B14F-4D97-AF65-F5344CB8AC3E}">
        <p14:creationId xmlns:p14="http://schemas.microsoft.com/office/powerpoint/2010/main" val="30098056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xmlns="" id="{A1502130-9494-4805-AFCE-0F7AB0D71BA9}"/>
              </a:ext>
            </a:extLst>
          </p:cNvPr>
          <p:cNvGraphicFramePr/>
          <p:nvPr>
            <p:extLst>
              <p:ext uri="{D42A27DB-BD31-4B8C-83A1-F6EECF244321}">
                <p14:modId xmlns:p14="http://schemas.microsoft.com/office/powerpoint/2010/main" val="1682052355"/>
              </p:ext>
            </p:extLst>
          </p:nvPr>
        </p:nvGraphicFramePr>
        <p:xfrm>
          <a:off x="994279" y="-115510"/>
          <a:ext cx="10203543" cy="70890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Google Shape;635;p110">
            <a:extLst>
              <a:ext uri="{FF2B5EF4-FFF2-40B4-BE49-F238E27FC236}">
                <a16:creationId xmlns:a16="http://schemas.microsoft.com/office/drawing/2014/main" xmlns="" id="{516E13F4-83AC-4A43-BAFE-5CCE583273CC}"/>
              </a:ext>
            </a:extLst>
          </p:cNvPr>
          <p:cNvPicPr preferRelativeResize="0"/>
          <p:nvPr/>
        </p:nvPicPr>
        <p:blipFill rotWithShape="1">
          <a:blip r:embed="rId7">
            <a:alphaModFix/>
          </a:blip>
          <a:srcRect/>
          <a:stretch/>
        </p:blipFill>
        <p:spPr>
          <a:xfrm>
            <a:off x="137056" y="6516688"/>
            <a:ext cx="5761037" cy="341312"/>
          </a:xfrm>
          <a:prstGeom prst="rect">
            <a:avLst/>
          </a:prstGeom>
          <a:noFill/>
          <a:ln>
            <a:noFill/>
          </a:ln>
        </p:spPr>
      </p:pic>
      <p:sp>
        <p:nvSpPr>
          <p:cNvPr id="7" name="Oval 6">
            <a:extLst>
              <a:ext uri="{FF2B5EF4-FFF2-40B4-BE49-F238E27FC236}">
                <a16:creationId xmlns:a16="http://schemas.microsoft.com/office/drawing/2014/main" xmlns="" id="{8D041F49-2307-48D8-A73A-E72896840E3B}"/>
              </a:ext>
            </a:extLst>
          </p:cNvPr>
          <p:cNvSpPr/>
          <p:nvPr/>
        </p:nvSpPr>
        <p:spPr>
          <a:xfrm>
            <a:off x="2326378" y="779185"/>
            <a:ext cx="691247" cy="680027"/>
          </a:xfrm>
          <a:prstGeom prst="ellipse">
            <a:avLst/>
          </a:prstGeom>
          <a:solidFill>
            <a:srgbClr val="FF0000"/>
          </a:solidFill>
        </p:spPr>
        <p:style>
          <a:lnRef idx="2">
            <a:schemeClr val="accent4">
              <a:shade val="50000"/>
            </a:schemeClr>
          </a:lnRef>
          <a:fillRef idx="1">
            <a:schemeClr val="accent4"/>
          </a:fillRef>
          <a:effectRef idx="0">
            <a:schemeClr val="accent4"/>
          </a:effectRef>
          <a:fontRef idx="minor">
            <a:schemeClr val="lt1"/>
          </a:fontRef>
        </p:style>
        <p:txBody>
          <a:bodyPr lIns="91364" tIns="45718" rIns="91364" bIns="45718" rtlCol="0" anchor="ctr"/>
          <a:lstStyle/>
          <a:p>
            <a:pPr algn="ctr"/>
            <a:r>
              <a:rPr lang="en-US" sz="2800" b="1" dirty="0">
                <a:solidFill>
                  <a:schemeClr val="tx1"/>
                </a:solidFill>
              </a:rPr>
              <a:t>1 </a:t>
            </a:r>
          </a:p>
        </p:txBody>
      </p:sp>
      <p:sp>
        <p:nvSpPr>
          <p:cNvPr id="8" name="Oval 7">
            <a:extLst>
              <a:ext uri="{FF2B5EF4-FFF2-40B4-BE49-F238E27FC236}">
                <a16:creationId xmlns:a16="http://schemas.microsoft.com/office/drawing/2014/main" xmlns="" id="{1FAD18D3-6344-49BA-9FC0-AFD528BEC7D5}"/>
              </a:ext>
            </a:extLst>
          </p:cNvPr>
          <p:cNvSpPr/>
          <p:nvPr/>
        </p:nvSpPr>
        <p:spPr>
          <a:xfrm>
            <a:off x="3716768" y="779185"/>
            <a:ext cx="691247" cy="68002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lIns="91364" tIns="45718" rIns="91364" bIns="45718" rtlCol="0" anchor="ctr"/>
          <a:lstStyle/>
          <a:p>
            <a:pPr algn="ctr"/>
            <a:r>
              <a:rPr lang="en-US" sz="2800" b="1" dirty="0">
                <a:solidFill>
                  <a:schemeClr val="tx1"/>
                </a:solidFill>
              </a:rPr>
              <a:t>2</a:t>
            </a:r>
          </a:p>
        </p:txBody>
      </p:sp>
      <p:sp>
        <p:nvSpPr>
          <p:cNvPr id="9" name="Oval 8">
            <a:extLst>
              <a:ext uri="{FF2B5EF4-FFF2-40B4-BE49-F238E27FC236}">
                <a16:creationId xmlns:a16="http://schemas.microsoft.com/office/drawing/2014/main" xmlns="" id="{D52B5CA3-5888-4914-860D-8EB14FDB690E}"/>
              </a:ext>
            </a:extLst>
          </p:cNvPr>
          <p:cNvSpPr/>
          <p:nvPr/>
        </p:nvSpPr>
        <p:spPr>
          <a:xfrm>
            <a:off x="8513069" y="779185"/>
            <a:ext cx="691247" cy="680027"/>
          </a:xfrm>
          <a:prstGeom prst="ellipse">
            <a:avLst/>
          </a:prstGeom>
          <a:solidFill>
            <a:srgbClr val="92D050"/>
          </a:solidFill>
        </p:spPr>
        <p:style>
          <a:lnRef idx="2">
            <a:schemeClr val="accent4">
              <a:shade val="50000"/>
            </a:schemeClr>
          </a:lnRef>
          <a:fillRef idx="1">
            <a:schemeClr val="accent4"/>
          </a:fillRef>
          <a:effectRef idx="0">
            <a:schemeClr val="accent4"/>
          </a:effectRef>
          <a:fontRef idx="minor">
            <a:schemeClr val="lt1"/>
          </a:fontRef>
        </p:style>
        <p:txBody>
          <a:bodyPr lIns="91364" tIns="45718" rIns="91364" bIns="45718" rtlCol="0" anchor="ctr"/>
          <a:lstStyle/>
          <a:p>
            <a:pPr algn="ctr"/>
            <a:r>
              <a:rPr lang="en-US" sz="2800" b="1" dirty="0">
                <a:solidFill>
                  <a:schemeClr val="tx1"/>
                </a:solidFill>
              </a:rPr>
              <a:t>3</a:t>
            </a:r>
          </a:p>
        </p:txBody>
      </p:sp>
      <p:pic>
        <p:nvPicPr>
          <p:cNvPr id="9218" name="Picture 2" descr="Kirovsky Zavod | LinkedIn">
            <a:extLst>
              <a:ext uri="{FF2B5EF4-FFF2-40B4-BE49-F238E27FC236}">
                <a16:creationId xmlns:a16="http://schemas.microsoft.com/office/drawing/2014/main" xmlns="" id="{6D392CC2-D307-4A5C-BBA8-426B539A06A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49127" y="4152811"/>
            <a:ext cx="461396" cy="46139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Kirovsky Zavod | LinkedIn">
            <a:extLst>
              <a:ext uri="{FF2B5EF4-FFF2-40B4-BE49-F238E27FC236}">
                <a16:creationId xmlns:a16="http://schemas.microsoft.com/office/drawing/2014/main" xmlns="" id="{727A00B5-9BB1-4B0F-8B29-80F23B4207D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682726" y="4315371"/>
            <a:ext cx="461396" cy="461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4109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6" name="Google Shape;76;p15"/>
          <p:cNvSpPr txBox="1"/>
          <p:nvPr/>
        </p:nvSpPr>
        <p:spPr>
          <a:xfrm>
            <a:off x="1058913" y="791990"/>
            <a:ext cx="7567624" cy="5555315"/>
          </a:xfrm>
          <a:prstGeom prst="rect">
            <a:avLst/>
          </a:prstGeom>
          <a:noFill/>
          <a:ln>
            <a:noFill/>
          </a:ln>
        </p:spPr>
        <p:txBody>
          <a:bodyPr spcFirstLastPara="1" wrap="square" lIns="121878" tIns="121878" rIns="121878" bIns="121878" anchor="t" anchorCtr="0">
            <a:spAutoFit/>
          </a:bodyPr>
          <a:lstStyle/>
          <a:p>
            <a:pPr algn="just" defTabSz="1218990" hangingPunct="0">
              <a:buClr>
                <a:srgbClr val="000000"/>
              </a:buClr>
            </a:pPr>
            <a:r>
              <a:rPr lang="ru-RU" sz="1500" kern="0" dirty="0">
                <a:solidFill>
                  <a:srgbClr val="000000"/>
                </a:solidFill>
                <a:latin typeface="Verdana" panose="020B0604030504040204" pitchFamily="34" charset="0"/>
                <a:ea typeface="Verdana" panose="020B0604030504040204" pitchFamily="34" charset="0"/>
                <a:cs typeface="Times New Roman"/>
                <a:sym typeface="Arial"/>
              </a:rPr>
              <a:t>Основная часть ВКР как стартапа должна отражать направление подготовки и содержать в том числе: </a:t>
            </a:r>
          </a:p>
          <a:p>
            <a:pPr algn="just" defTabSz="1218990" hangingPunct="0">
              <a:buClr>
                <a:srgbClr val="000000"/>
              </a:buClr>
            </a:pPr>
            <a:r>
              <a:rPr lang="ru-RU" sz="1500" kern="0" dirty="0">
                <a:solidFill>
                  <a:srgbClr val="000000"/>
                </a:solidFill>
                <a:latin typeface="Verdana" panose="020B0604030504040204" pitchFamily="34" charset="0"/>
                <a:ea typeface="Verdana" panose="020B0604030504040204" pitchFamily="34" charset="0"/>
                <a:cs typeface="Times New Roman"/>
                <a:sym typeface="Arial"/>
              </a:rPr>
              <a:t>описание предпринимательского проекта, основные понятия, описание трендов и рынка (целевой аудитории, аналогов), разработанного продукта/технологии, бизнес-модель, финансовый план, потенциал  масштабирования и др.</a:t>
            </a:r>
          </a:p>
          <a:p>
            <a:pPr marL="457107" indent="-457107" algn="just" defTabSz="1218990" hangingPunct="0">
              <a:buClr>
                <a:srgbClr val="000000"/>
              </a:buClr>
              <a:buFont typeface="Arial"/>
              <a:buAutoNum type="arabicPeriod"/>
            </a:pPr>
            <a:endParaRPr lang="ru-RU" sz="1500" kern="0" dirty="0">
              <a:solidFill>
                <a:srgbClr val="000000"/>
              </a:solidFill>
              <a:latin typeface="Verdana" panose="020B0604030504040204" pitchFamily="34" charset="0"/>
              <a:ea typeface="Verdana" panose="020B0604030504040204" pitchFamily="34" charset="0"/>
              <a:cs typeface="Times New Roman"/>
              <a:sym typeface="Arial"/>
            </a:endParaRPr>
          </a:p>
          <a:p>
            <a:pPr algn="just" defTabSz="1218990" hangingPunct="0">
              <a:buClr>
                <a:srgbClr val="000000"/>
              </a:buClr>
            </a:pPr>
            <a:r>
              <a:rPr lang="ru-RU" sz="1500" kern="0" dirty="0">
                <a:solidFill>
                  <a:srgbClr val="000000"/>
                </a:solidFill>
                <a:latin typeface="Verdana" panose="020B0604030504040204" pitchFamily="34" charset="0"/>
                <a:ea typeface="Verdana" panose="020B0604030504040204" pitchFamily="34" charset="0"/>
                <a:cs typeface="Times New Roman"/>
                <a:sym typeface="Arial"/>
              </a:rPr>
              <a:t>Презентация предпринимательского проекта 16.12.2021 Экспертному совету должна содержать:</a:t>
            </a:r>
            <a:r>
              <a:rPr lang="en-US" sz="1500" kern="0" dirty="0">
                <a:solidFill>
                  <a:srgbClr val="000000"/>
                </a:solidFill>
                <a:latin typeface="Verdana" panose="020B0604030504040204" pitchFamily="34" charset="0"/>
                <a:ea typeface="Verdana" panose="020B0604030504040204" pitchFamily="34" charset="0"/>
                <a:cs typeface="Times New Roman"/>
                <a:sym typeface="Arial"/>
              </a:rPr>
              <a:t> </a:t>
            </a:r>
            <a:endParaRPr lang="ru-RU" sz="1500" kern="0" dirty="0">
              <a:solidFill>
                <a:srgbClr val="000000"/>
              </a:solidFill>
              <a:latin typeface="Verdana" panose="020B0604030504040204" pitchFamily="34" charset="0"/>
              <a:ea typeface="Verdana" panose="020B0604030504040204" pitchFamily="34" charset="0"/>
              <a:cs typeface="Times New Roman"/>
              <a:sym typeface="Arial"/>
            </a:endParaRPr>
          </a:p>
          <a:p>
            <a:pPr marL="304736" indent="-304736" algn="just" defTabSz="1218990" hangingPunct="0">
              <a:buClr>
                <a:srgbClr val="000000"/>
              </a:buClr>
              <a:buFontTx/>
              <a:buAutoNum type="arabicPeriod"/>
            </a:pPr>
            <a:r>
              <a:rPr lang="ru-RU" sz="1500" kern="0" dirty="0">
                <a:solidFill>
                  <a:srgbClr val="000000"/>
                </a:solidFill>
                <a:latin typeface="Verdana" panose="020B0604030504040204" pitchFamily="34" charset="0"/>
                <a:ea typeface="Verdana" panose="020B0604030504040204" pitchFamily="34" charset="0"/>
                <a:cs typeface="Times New Roman"/>
                <a:sym typeface="Arial"/>
              </a:rPr>
              <a:t> обоснование актуальности (решение проблемы, реализация    возможности), цели и задачи; </a:t>
            </a:r>
          </a:p>
          <a:p>
            <a:pPr algn="just" defTabSz="1218990" hangingPunct="0">
              <a:buClr>
                <a:srgbClr val="000000"/>
              </a:buClr>
            </a:pPr>
            <a:r>
              <a:rPr lang="ru-RU" sz="1500" kern="0" dirty="0">
                <a:solidFill>
                  <a:srgbClr val="000000"/>
                </a:solidFill>
                <a:latin typeface="Verdana" panose="020B0604030504040204" pitchFamily="34" charset="0"/>
                <a:ea typeface="Verdana" panose="020B0604030504040204" pitchFamily="34" charset="0"/>
                <a:cs typeface="Times New Roman"/>
                <a:sym typeface="Arial"/>
              </a:rPr>
              <a:t>2.   потребительская ценность и продукт; </a:t>
            </a:r>
          </a:p>
          <a:p>
            <a:pPr algn="just" defTabSz="1218990" hangingPunct="0">
              <a:buClr>
                <a:srgbClr val="000000"/>
              </a:buClr>
            </a:pPr>
            <a:r>
              <a:rPr lang="ru-RU" sz="1500" kern="0" dirty="0">
                <a:solidFill>
                  <a:srgbClr val="000000"/>
                </a:solidFill>
                <a:latin typeface="Verdana" panose="020B0604030504040204" pitchFamily="34" charset="0"/>
                <a:ea typeface="Verdana" panose="020B0604030504040204" pitchFamily="34" charset="0"/>
                <a:cs typeface="Times New Roman"/>
                <a:sym typeface="Arial"/>
              </a:rPr>
              <a:t>3.   технология, интеллектуальная собственность</a:t>
            </a:r>
          </a:p>
          <a:p>
            <a:pPr algn="just" defTabSz="1218990" hangingPunct="0">
              <a:buClr>
                <a:srgbClr val="000000"/>
              </a:buClr>
            </a:pPr>
            <a:r>
              <a:rPr lang="ru-RU" sz="1500" kern="0" dirty="0">
                <a:solidFill>
                  <a:srgbClr val="000000"/>
                </a:solidFill>
                <a:latin typeface="Verdana" panose="020B0604030504040204" pitchFamily="34" charset="0"/>
                <a:ea typeface="Verdana" panose="020B0604030504040204" pitchFamily="34" charset="0"/>
                <a:cs typeface="Times New Roman"/>
                <a:sym typeface="Arial"/>
              </a:rPr>
              <a:t>4.   бизнес-модель, цена; </a:t>
            </a:r>
          </a:p>
          <a:p>
            <a:pPr algn="just" defTabSz="1218990" hangingPunct="0">
              <a:buClr>
                <a:srgbClr val="000000"/>
              </a:buClr>
            </a:pPr>
            <a:r>
              <a:rPr lang="ru-RU" sz="1500" kern="0" dirty="0">
                <a:solidFill>
                  <a:srgbClr val="000000"/>
                </a:solidFill>
                <a:latin typeface="Verdana" panose="020B0604030504040204" pitchFamily="34" charset="0"/>
                <a:ea typeface="Verdana" panose="020B0604030504040204" pitchFamily="34" charset="0"/>
                <a:cs typeface="Times New Roman"/>
                <a:sym typeface="Arial"/>
              </a:rPr>
              <a:t>5. этапы создания и разработки стартапа, основные достигнутые   результаты на данный момент;</a:t>
            </a:r>
          </a:p>
          <a:p>
            <a:pPr algn="just" defTabSz="1218990" hangingPunct="0">
              <a:buClr>
                <a:srgbClr val="000000"/>
              </a:buClr>
            </a:pPr>
            <a:r>
              <a:rPr lang="ru-RU" sz="1500" kern="0" dirty="0">
                <a:solidFill>
                  <a:srgbClr val="000000"/>
                </a:solidFill>
                <a:latin typeface="Verdana" panose="020B0604030504040204" pitchFamily="34" charset="0"/>
                <a:ea typeface="Verdana" panose="020B0604030504040204" pitchFamily="34" charset="0"/>
                <a:cs typeface="Times New Roman"/>
                <a:sym typeface="Arial"/>
              </a:rPr>
              <a:t>6.   маркетинговая стратегия;</a:t>
            </a:r>
          </a:p>
          <a:p>
            <a:pPr algn="just" defTabSz="1218990" hangingPunct="0">
              <a:buClr>
                <a:srgbClr val="000000"/>
              </a:buClr>
            </a:pPr>
            <a:r>
              <a:rPr lang="ru-RU" sz="1500" kern="0" dirty="0">
                <a:solidFill>
                  <a:srgbClr val="000000"/>
                </a:solidFill>
                <a:latin typeface="Verdana" panose="020B0604030504040204" pitchFamily="34" charset="0"/>
                <a:ea typeface="Verdana" panose="020B0604030504040204" pitchFamily="34" charset="0"/>
                <a:cs typeface="Times New Roman"/>
                <a:sym typeface="Arial"/>
              </a:rPr>
              <a:t>7.   конкурентный анализ, сравнение с эталоном; </a:t>
            </a:r>
          </a:p>
          <a:p>
            <a:pPr algn="just" defTabSz="1218990" hangingPunct="0">
              <a:buClr>
                <a:srgbClr val="000000"/>
              </a:buClr>
            </a:pPr>
            <a:r>
              <a:rPr lang="ru-RU" sz="1500" kern="0" dirty="0">
                <a:solidFill>
                  <a:srgbClr val="000000"/>
                </a:solidFill>
                <a:latin typeface="Verdana" panose="020B0604030504040204" pitchFamily="34" charset="0"/>
                <a:ea typeface="Verdana" panose="020B0604030504040204" pitchFamily="34" charset="0"/>
                <a:cs typeface="Times New Roman"/>
                <a:sym typeface="Arial"/>
              </a:rPr>
              <a:t>8.   команда; </a:t>
            </a:r>
          </a:p>
          <a:p>
            <a:pPr algn="just" defTabSz="1218990" hangingPunct="0">
              <a:buClr>
                <a:srgbClr val="000000"/>
              </a:buClr>
            </a:pPr>
            <a:r>
              <a:rPr lang="ru-RU" sz="1500" kern="0" dirty="0">
                <a:solidFill>
                  <a:srgbClr val="000000"/>
                </a:solidFill>
                <a:latin typeface="Verdana" panose="020B0604030504040204" pitchFamily="34" charset="0"/>
                <a:ea typeface="Verdana" panose="020B0604030504040204" pitchFamily="34" charset="0"/>
                <a:cs typeface="Times New Roman"/>
                <a:sym typeface="Arial"/>
              </a:rPr>
              <a:t>9.   партнеры;</a:t>
            </a:r>
          </a:p>
          <a:p>
            <a:pPr algn="just" defTabSz="1218990" hangingPunct="0">
              <a:buClr>
                <a:srgbClr val="000000"/>
              </a:buClr>
            </a:pPr>
            <a:r>
              <a:rPr lang="ru-RU" sz="1500" kern="0" dirty="0">
                <a:solidFill>
                  <a:srgbClr val="000000"/>
                </a:solidFill>
                <a:latin typeface="Verdana" panose="020B0604030504040204" pitchFamily="34" charset="0"/>
                <a:ea typeface="Verdana" panose="020B0604030504040204" pitchFamily="34" charset="0"/>
                <a:cs typeface="Times New Roman"/>
                <a:sym typeface="Arial"/>
              </a:rPr>
              <a:t>10. инвестиционная привлекательность;</a:t>
            </a:r>
          </a:p>
          <a:p>
            <a:pPr algn="just" defTabSz="1218990" hangingPunct="0">
              <a:buClr>
                <a:srgbClr val="000000"/>
              </a:buClr>
            </a:pPr>
            <a:r>
              <a:rPr lang="ru-RU" sz="1500" kern="0" dirty="0">
                <a:solidFill>
                  <a:srgbClr val="000000"/>
                </a:solidFill>
                <a:latin typeface="Verdana" panose="020B0604030504040204" pitchFamily="34" charset="0"/>
                <a:ea typeface="Verdana" panose="020B0604030504040204" pitchFamily="34" charset="0"/>
                <a:cs typeface="Times New Roman"/>
                <a:sym typeface="Arial"/>
              </a:rPr>
              <a:t>11. предложение инвестору</a:t>
            </a:r>
            <a:r>
              <a:rPr lang="en-US" sz="1500" kern="0" dirty="0">
                <a:solidFill>
                  <a:srgbClr val="000000"/>
                </a:solidFill>
                <a:latin typeface="Verdana" panose="020B0604030504040204" pitchFamily="34" charset="0"/>
                <a:ea typeface="Verdana" panose="020B0604030504040204" pitchFamily="34" charset="0"/>
                <a:cs typeface="Times New Roman"/>
                <a:sym typeface="Arial"/>
              </a:rPr>
              <a:t>/</a:t>
            </a:r>
            <a:r>
              <a:rPr lang="ru-RU" sz="1500" kern="0" dirty="0">
                <a:solidFill>
                  <a:srgbClr val="000000"/>
                </a:solidFill>
                <a:latin typeface="Verdana" panose="020B0604030504040204" pitchFamily="34" charset="0"/>
                <a:ea typeface="Verdana" panose="020B0604030504040204" pitchFamily="34" charset="0"/>
                <a:cs typeface="Times New Roman"/>
                <a:sym typeface="Arial"/>
              </a:rPr>
              <a:t>партнеру;</a:t>
            </a:r>
          </a:p>
          <a:p>
            <a:pPr algn="just" defTabSz="1218990" hangingPunct="0">
              <a:buClr>
                <a:srgbClr val="000000"/>
              </a:buClr>
            </a:pPr>
            <a:r>
              <a:rPr lang="ru-RU" sz="1500" kern="0" dirty="0">
                <a:solidFill>
                  <a:srgbClr val="000000"/>
                </a:solidFill>
                <a:latin typeface="Verdana" panose="020B0604030504040204" pitchFamily="34" charset="0"/>
                <a:ea typeface="Verdana" panose="020B0604030504040204" pitchFamily="34" charset="0"/>
                <a:cs typeface="Times New Roman"/>
                <a:sym typeface="Arial"/>
              </a:rPr>
              <a:t>12. резюме проекта.  </a:t>
            </a:r>
          </a:p>
        </p:txBody>
      </p:sp>
      <p:sp>
        <p:nvSpPr>
          <p:cNvPr id="77" name="Google Shape;77;p15"/>
          <p:cNvSpPr txBox="1"/>
          <p:nvPr/>
        </p:nvSpPr>
        <p:spPr>
          <a:xfrm>
            <a:off x="1058925" y="101245"/>
            <a:ext cx="10572479" cy="690747"/>
          </a:xfrm>
          <a:prstGeom prst="rect">
            <a:avLst/>
          </a:prstGeom>
          <a:noFill/>
          <a:ln>
            <a:noFill/>
          </a:ln>
        </p:spPr>
        <p:txBody>
          <a:bodyPr spcFirstLastPara="1" wrap="square" lIns="121878" tIns="121878" rIns="121878" bIns="121878" anchor="t" anchorCtr="0">
            <a:spAutoFit/>
          </a:bodyPr>
          <a:lstStyle/>
          <a:p>
            <a:pPr defTabSz="1218990">
              <a:spcBef>
                <a:spcPts val="133"/>
              </a:spcBef>
              <a:spcAft>
                <a:spcPts val="133"/>
              </a:spcAft>
              <a:buClr>
                <a:srgbClr val="000000"/>
              </a:buClr>
            </a:pPr>
            <a:r>
              <a:rPr lang="ru-RU" sz="2700" b="1" kern="0" dirty="0">
                <a:solidFill>
                  <a:srgbClr val="1F497D"/>
                </a:solidFill>
                <a:latin typeface="Verdana" panose="020B0604030504040204" pitchFamily="34" charset="0"/>
                <a:ea typeface="Verdana" panose="020B0604030504040204" pitchFamily="34" charset="0"/>
                <a:cs typeface="Rubik Light"/>
                <a:sym typeface="Rubik Light"/>
              </a:rPr>
              <a:t>ВКР как </a:t>
            </a:r>
            <a:r>
              <a:rPr lang="ru-RU" sz="2700" b="1" kern="0" dirty="0" err="1">
                <a:solidFill>
                  <a:srgbClr val="1F497D"/>
                </a:solidFill>
                <a:latin typeface="Verdana" panose="020B0604030504040204" pitchFamily="34" charset="0"/>
                <a:ea typeface="Verdana" panose="020B0604030504040204" pitchFamily="34" charset="0"/>
                <a:cs typeface="Rubik Light"/>
                <a:sym typeface="Rubik Light"/>
              </a:rPr>
              <a:t>стартап</a:t>
            </a:r>
            <a:r>
              <a:rPr lang="ru-RU" sz="2700" b="1" kern="0" dirty="0">
                <a:solidFill>
                  <a:srgbClr val="1F497D"/>
                </a:solidFill>
                <a:latin typeface="Verdana" panose="020B0604030504040204" pitchFamily="34" charset="0"/>
                <a:ea typeface="Verdana" panose="020B0604030504040204" pitchFamily="34" charset="0"/>
                <a:cs typeface="Rubik Light"/>
                <a:sym typeface="Rubik Light"/>
              </a:rPr>
              <a:t> в </a:t>
            </a:r>
            <a:r>
              <a:rPr lang="ru-RU" sz="2700" b="1" kern="0" dirty="0" err="1" smtClean="0">
                <a:solidFill>
                  <a:srgbClr val="1F497D"/>
                </a:solidFill>
                <a:latin typeface="Verdana" panose="020B0604030504040204" pitchFamily="34" charset="0"/>
                <a:ea typeface="Verdana" panose="020B0604030504040204" pitchFamily="34" charset="0"/>
                <a:cs typeface="Rubik Light"/>
                <a:sym typeface="Rubik Light"/>
              </a:rPr>
              <a:t>СПбПУ</a:t>
            </a:r>
            <a:endParaRPr lang="ru-RU" sz="2700" b="1" kern="0" dirty="0">
              <a:solidFill>
                <a:srgbClr val="1F497D"/>
              </a:solidFill>
              <a:latin typeface="Verdana" panose="020B0604030504040204" pitchFamily="34" charset="0"/>
              <a:ea typeface="Verdana" panose="020B0604030504040204" pitchFamily="34" charset="0"/>
              <a:cs typeface="Rubik Light"/>
              <a:sym typeface="Rubik Light"/>
            </a:endParaRPr>
          </a:p>
        </p:txBody>
      </p:sp>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5815" y="6434417"/>
            <a:ext cx="7675119" cy="450977"/>
          </a:xfrm>
          <a:prstGeom prst="rect">
            <a:avLst/>
          </a:prstGeom>
        </p:spPr>
      </p:pic>
      <p:pic>
        <p:nvPicPr>
          <p:cNvPr id="5" name="Рисунок 4"/>
          <p:cNvPicPr/>
          <p:nvPr/>
        </p:nvPicPr>
        <p:blipFill>
          <a:blip r:embed="rId4" cstate="print">
            <a:alphaModFix amt="85000"/>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8687949" y="4391608"/>
            <a:ext cx="3233571" cy="1793603"/>
          </a:xfrm>
          <a:prstGeom prst="rect">
            <a:avLst/>
          </a:prstGeom>
        </p:spPr>
      </p:pic>
      <p:pic>
        <p:nvPicPr>
          <p:cNvPr id="6" name="Рисунок 5"/>
          <p:cNvPicPr/>
          <p:nvPr/>
        </p:nvPicPr>
        <p:blipFill>
          <a:blip r:embed="rId6" cstate="print">
            <a:alphaModFix amt="85000"/>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tretch>
            <a:fillRect/>
          </a:stretch>
        </p:blipFill>
        <p:spPr>
          <a:xfrm>
            <a:off x="8675889" y="2231460"/>
            <a:ext cx="3233571" cy="2160149"/>
          </a:xfrm>
          <a:prstGeom prst="rect">
            <a:avLst/>
          </a:prstGeom>
        </p:spPr>
      </p:pic>
      <p:pic>
        <p:nvPicPr>
          <p:cNvPr id="7" name="Picture 3"/>
          <p:cNvPicPr>
            <a:picLocks noChangeAspect="1" noChangeArrowheads="1"/>
          </p:cNvPicPr>
          <p:nvPr/>
        </p:nvPicPr>
        <p:blipFill rotWithShape="1">
          <a:blip r:embed="rId8" cstate="print"/>
          <a:srcRect r="29964"/>
          <a:stretch/>
        </p:blipFill>
        <p:spPr bwMode="auto">
          <a:xfrm>
            <a:off x="62" y="27388"/>
            <a:ext cx="1035423" cy="6857999"/>
          </a:xfrm>
          <a:prstGeom prst="rect">
            <a:avLst/>
          </a:prstGeom>
          <a:noFill/>
          <a:ln w="9525">
            <a:noFill/>
            <a:miter lim="800000"/>
            <a:headEnd/>
            <a:tailEnd/>
          </a:ln>
        </p:spPr>
      </p:pic>
      <p:pic>
        <p:nvPicPr>
          <p:cNvPr id="7170" name="Picture 2"/>
          <p:cNvPicPr>
            <a:picLocks noChangeAspect="1" noChangeArrowheads="1"/>
          </p:cNvPicPr>
          <p:nvPr/>
        </p:nvPicPr>
        <p:blipFill>
          <a:blip r:embed="rId9">
            <a:alphaModFix amt="85000"/>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687958" y="444556"/>
            <a:ext cx="3221511" cy="178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5117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31371" y="548688"/>
            <a:ext cx="12170796" cy="492297"/>
          </a:xfrm>
          <a:prstGeom prst="rect">
            <a:avLst/>
          </a:prstGeom>
        </p:spPr>
        <p:txBody>
          <a:bodyPr wrap="square" lIns="121762" tIns="60881" rIns="121762" bIns="60881">
            <a:spAutoFit/>
          </a:bodyPr>
          <a:lstStyle/>
          <a:p>
            <a:pPr algn="ctr" defTabSz="1219050" eaLnBrk="0" fontAlgn="base" hangingPunct="0">
              <a:spcBef>
                <a:spcPct val="0"/>
              </a:spcBef>
              <a:spcAft>
                <a:spcPct val="0"/>
              </a:spcAft>
            </a:pPr>
            <a:r>
              <a:rPr lang="ru-RU" sz="2400" b="1" dirty="0">
                <a:solidFill>
                  <a:srgbClr val="1F497D"/>
                </a:solidFill>
                <a:latin typeface="Verdana" panose="020B0604030504040204" pitchFamily="34" charset="0"/>
                <a:ea typeface="Verdana" panose="020B0604030504040204" pitchFamily="34" charset="0"/>
                <a:cs typeface="Arial" panose="020B0604020202020204" pitchFamily="34" charset="0"/>
              </a:rPr>
              <a:t>ВКР как </a:t>
            </a:r>
            <a:r>
              <a:rPr lang="ru-RU" sz="2400" b="1" dirty="0" err="1">
                <a:solidFill>
                  <a:srgbClr val="1F497D"/>
                </a:solidFill>
                <a:latin typeface="Verdana" panose="020B0604030504040204" pitchFamily="34" charset="0"/>
                <a:ea typeface="Verdana" panose="020B0604030504040204" pitchFamily="34" charset="0"/>
                <a:cs typeface="Arial" panose="020B0604020202020204" pitchFamily="34" charset="0"/>
              </a:rPr>
              <a:t>стартап</a:t>
            </a:r>
            <a:r>
              <a:rPr lang="ru-RU" sz="2400" b="1" dirty="0">
                <a:solidFill>
                  <a:srgbClr val="1F497D"/>
                </a:solidFill>
                <a:latin typeface="Verdana" panose="020B0604030504040204" pitchFamily="34" charset="0"/>
                <a:ea typeface="Verdana" panose="020B0604030504040204" pitchFamily="34" charset="0"/>
                <a:cs typeface="Arial" panose="020B0604020202020204" pitchFamily="34" charset="0"/>
              </a:rPr>
              <a:t> в </a:t>
            </a:r>
            <a:r>
              <a:rPr lang="ru-RU" sz="2400" b="1" dirty="0" err="1">
                <a:solidFill>
                  <a:srgbClr val="1F497D"/>
                </a:solidFill>
                <a:latin typeface="Verdana" panose="020B0604030504040204" pitchFamily="34" charset="0"/>
                <a:ea typeface="Verdana" panose="020B0604030504040204" pitchFamily="34" charset="0"/>
                <a:cs typeface="Arial" panose="020B0604020202020204" pitchFamily="34" charset="0"/>
              </a:rPr>
              <a:t>Политехе</a:t>
            </a:r>
            <a:r>
              <a:rPr lang="ru-RU" sz="2400" b="1" dirty="0">
                <a:solidFill>
                  <a:srgbClr val="1F497D"/>
                </a:solidFill>
                <a:latin typeface="Verdana" panose="020B0604030504040204" pitchFamily="34" charset="0"/>
                <a:ea typeface="Verdana" panose="020B0604030504040204" pitchFamily="34" charset="0"/>
                <a:cs typeface="Arial" panose="020B0604020202020204" pitchFamily="34" charset="0"/>
              </a:rPr>
              <a:t>: первый совет в мае 2021</a:t>
            </a:r>
          </a:p>
        </p:txBody>
      </p:sp>
      <p:sp>
        <p:nvSpPr>
          <p:cNvPr id="4" name="Прямоугольник 3">
            <a:extLst>
              <a:ext uri="{FF2B5EF4-FFF2-40B4-BE49-F238E27FC236}">
                <a16:creationId xmlns:a16="http://schemas.microsoft.com/office/drawing/2014/main" xmlns="" id="{63B52617-A7B2-4CF6-8CEC-5CF0C1AF2F2B}"/>
              </a:ext>
            </a:extLst>
          </p:cNvPr>
          <p:cNvSpPr/>
          <p:nvPr/>
        </p:nvSpPr>
        <p:spPr>
          <a:xfrm>
            <a:off x="1256163" y="1040980"/>
            <a:ext cx="10839816" cy="5662952"/>
          </a:xfrm>
          <a:prstGeom prst="rect">
            <a:avLst/>
          </a:prstGeom>
        </p:spPr>
        <p:txBody>
          <a:bodyPr wrap="square" lIns="121768" tIns="60884" rIns="121768" bIns="60884">
            <a:spAutoFit/>
          </a:bodyPr>
          <a:lstStyle/>
          <a:p>
            <a:pPr marL="456519" indent="-456519" algn="just" defTabSz="1219050" eaLnBrk="0" fontAlgn="base" hangingPunct="0">
              <a:spcBef>
                <a:spcPct val="0"/>
              </a:spcBef>
              <a:spcAft>
                <a:spcPts val="533"/>
              </a:spcAft>
              <a:buFont typeface="Arial" panose="020B0604020202020204" pitchFamily="34" charset="0"/>
              <a:buChar char="•"/>
            </a:pPr>
            <a:r>
              <a:rPr lang="ru-RU" sz="1500" dirty="0">
                <a:solidFill>
                  <a:prstClr val="black"/>
                </a:solidFill>
                <a:latin typeface="Verdana" panose="020B0604030504040204" pitchFamily="34" charset="0"/>
                <a:ea typeface="Verdana" panose="020B0604030504040204" pitchFamily="34" charset="0"/>
                <a:cs typeface="Times New Roman" panose="02020603050405020304" pitchFamily="18" charset="0"/>
              </a:rPr>
              <a:t>Разработка стратегии выхода </a:t>
            </a:r>
            <a:r>
              <a:rPr lang="ru-RU" sz="1500" dirty="0" err="1">
                <a:solidFill>
                  <a:prstClr val="black"/>
                </a:solidFill>
                <a:latin typeface="Verdana" panose="020B0604030504040204" pitchFamily="34" charset="0"/>
                <a:ea typeface="Verdana" panose="020B0604030504040204" pitchFamily="34" charset="0"/>
                <a:cs typeface="Times New Roman" panose="02020603050405020304" pitchFamily="18" charset="0"/>
              </a:rPr>
              <a:t>биотех</a:t>
            </a:r>
            <a:r>
              <a:rPr lang="ru-RU" sz="1500" dirty="0">
                <a:solidFill>
                  <a:prstClr val="black"/>
                </a:solidFill>
                <a:latin typeface="Verdana" panose="020B0604030504040204" pitchFamily="34" charset="0"/>
                <a:ea typeface="Verdana" panose="020B0604030504040204" pitchFamily="34" charset="0"/>
                <a:cs typeface="Times New Roman" panose="02020603050405020304" pitchFamily="18" charset="0"/>
              </a:rPr>
              <a:t>-стартапа на рынок ЕС (</a:t>
            </a:r>
            <a:r>
              <a:rPr lang="ru-RU" sz="1500" dirty="0" err="1">
                <a:solidFill>
                  <a:prstClr val="black"/>
                </a:solidFill>
                <a:latin typeface="Verdana" panose="020B0604030504040204" pitchFamily="34" charset="0"/>
                <a:ea typeface="Verdana" panose="020B0604030504040204" pitchFamily="34" charset="0"/>
                <a:cs typeface="Times New Roman" panose="02020603050405020304" pitchFamily="18" charset="0"/>
              </a:rPr>
              <a:t>AETech</a:t>
            </a:r>
            <a:r>
              <a:rPr lang="ru-RU" sz="1500" dirty="0">
                <a:solidFill>
                  <a:prstClr val="black"/>
                </a:solidFill>
                <a:latin typeface="Verdana" panose="020B0604030504040204" pitchFamily="34" charset="0"/>
                <a:ea typeface="Verdana" panose="020B0604030504040204" pitchFamily="34" charset="0"/>
                <a:cs typeface="Times New Roman" panose="02020603050405020304" pitchFamily="18" charset="0"/>
              </a:rPr>
              <a:t> LLC);	</a:t>
            </a:r>
          </a:p>
          <a:p>
            <a:pPr marL="456519" indent="-456519" algn="just" defTabSz="1219050" eaLnBrk="0" fontAlgn="base" hangingPunct="0">
              <a:spcBef>
                <a:spcPct val="0"/>
              </a:spcBef>
              <a:spcAft>
                <a:spcPts val="533"/>
              </a:spcAft>
              <a:buFont typeface="Arial" panose="020B0604020202020204" pitchFamily="34" charset="0"/>
              <a:buChar char="•"/>
            </a:pPr>
            <a:r>
              <a:rPr lang="ru-RU" sz="1500" dirty="0" err="1">
                <a:solidFill>
                  <a:prstClr val="black"/>
                </a:solidFill>
                <a:latin typeface="Verdana" panose="020B0604030504040204" pitchFamily="34" charset="0"/>
                <a:ea typeface="Verdana" panose="020B0604030504040204" pitchFamily="34" charset="0"/>
                <a:cs typeface="Times New Roman" panose="02020603050405020304" pitchFamily="18" charset="0"/>
              </a:rPr>
              <a:t>Scan</a:t>
            </a:r>
            <a:r>
              <a:rPr lang="ru-RU" sz="1500" dirty="0">
                <a:solidFill>
                  <a:prstClr val="black"/>
                </a:solidFill>
                <a:latin typeface="Verdana" panose="020B0604030504040204" pitchFamily="34" charset="0"/>
                <a:ea typeface="Verdana" panose="020B0604030504040204" pitchFamily="34" charset="0"/>
                <a:cs typeface="Times New Roman" panose="02020603050405020304" pitchFamily="18" charset="0"/>
              </a:rPr>
              <a:t> Face / </a:t>
            </a:r>
            <a:r>
              <a:rPr lang="ru-RU" sz="1500" dirty="0" err="1">
                <a:solidFill>
                  <a:prstClr val="black"/>
                </a:solidFill>
                <a:latin typeface="Verdana" panose="020B0604030504040204" pitchFamily="34" charset="0"/>
                <a:ea typeface="Verdana" panose="020B0604030504040204" pitchFamily="34" charset="0"/>
                <a:cs typeface="Times New Roman" panose="02020603050405020304" pitchFamily="18" charset="0"/>
              </a:rPr>
              <a:t>Luna</a:t>
            </a:r>
            <a:r>
              <a:rPr lang="ru-RU" sz="1500" dirty="0">
                <a:solidFill>
                  <a:prstClr val="black"/>
                </a:solidFill>
                <a:latin typeface="Verdana" panose="020B0604030504040204" pitchFamily="34" charset="0"/>
                <a:ea typeface="Verdana" panose="020B0604030504040204" pitchFamily="34" charset="0"/>
                <a:cs typeface="Times New Roman" panose="02020603050405020304" pitchFamily="18" charset="0"/>
              </a:rPr>
              <a:t> – система психологической диагностики с использованием CV и ML;</a:t>
            </a:r>
          </a:p>
          <a:p>
            <a:pPr marL="456519" indent="-456519" algn="just" defTabSz="1219050" eaLnBrk="0" fontAlgn="base" hangingPunct="0">
              <a:spcBef>
                <a:spcPct val="0"/>
              </a:spcBef>
              <a:spcAft>
                <a:spcPts val="533"/>
              </a:spcAft>
              <a:buFont typeface="Arial" panose="020B0604020202020204" pitchFamily="34" charset="0"/>
              <a:buChar char="•"/>
            </a:pPr>
            <a:r>
              <a:rPr lang="ru-RU" sz="1500" dirty="0">
                <a:solidFill>
                  <a:prstClr val="black"/>
                </a:solidFill>
                <a:latin typeface="Verdana" panose="020B0604030504040204" pitchFamily="34" charset="0"/>
                <a:ea typeface="Verdana" panose="020B0604030504040204" pitchFamily="34" charset="0"/>
                <a:cs typeface="Times New Roman" panose="02020603050405020304" pitchFamily="18" charset="0"/>
              </a:rPr>
              <a:t>Разработка интеллектуальной платформы поддержки реализации проектов технологического предпринимательства;</a:t>
            </a:r>
          </a:p>
          <a:p>
            <a:pPr marL="456519" indent="-456519" algn="just" defTabSz="1219050" eaLnBrk="0" fontAlgn="base" hangingPunct="0">
              <a:spcBef>
                <a:spcPct val="0"/>
              </a:spcBef>
              <a:spcAft>
                <a:spcPts val="533"/>
              </a:spcAft>
              <a:buFont typeface="Arial" panose="020B0604020202020204" pitchFamily="34" charset="0"/>
              <a:buChar char="•"/>
            </a:pPr>
            <a:r>
              <a:rPr lang="ru-RU" sz="1500" dirty="0">
                <a:solidFill>
                  <a:prstClr val="black"/>
                </a:solidFill>
                <a:latin typeface="Verdana" panose="020B0604030504040204" pitchFamily="34" charset="0"/>
                <a:ea typeface="Verdana" panose="020B0604030504040204" pitchFamily="34" charset="0"/>
                <a:cs typeface="Times New Roman" panose="02020603050405020304" pitchFamily="18" charset="0"/>
              </a:rPr>
              <a:t>Приложение в сфере сервисов для напоминаний </a:t>
            </a:r>
            <a:r>
              <a:rPr lang="ru-RU" sz="1500" dirty="0" err="1">
                <a:solidFill>
                  <a:prstClr val="black"/>
                </a:solidFill>
                <a:latin typeface="Verdana" panose="020B0604030504040204" pitchFamily="34" charset="0"/>
                <a:ea typeface="Verdana" panose="020B0604030504040204" pitchFamily="34" charset="0"/>
                <a:cs typeface="Times New Roman" panose="02020603050405020304" pitchFamily="18" charset="0"/>
              </a:rPr>
              <a:t>Cosyfication</a:t>
            </a:r>
            <a:r>
              <a:rPr lang="ru-RU" sz="1500" dirty="0">
                <a:solidFill>
                  <a:prstClr val="black"/>
                </a:solidFill>
                <a:latin typeface="Verdana" panose="020B0604030504040204" pitchFamily="34" charset="0"/>
                <a:ea typeface="Verdana" panose="020B0604030504040204" pitchFamily="34" charset="0"/>
                <a:cs typeface="Times New Roman" panose="02020603050405020304" pitchFamily="18" charset="0"/>
              </a:rPr>
              <a:t>;</a:t>
            </a:r>
          </a:p>
          <a:p>
            <a:pPr marL="456519" indent="-456519" algn="just" defTabSz="1219050" eaLnBrk="0" fontAlgn="base" hangingPunct="0">
              <a:spcBef>
                <a:spcPct val="0"/>
              </a:spcBef>
              <a:spcAft>
                <a:spcPts val="533"/>
              </a:spcAft>
              <a:buFont typeface="Arial" panose="020B0604020202020204" pitchFamily="34" charset="0"/>
              <a:buChar char="•"/>
            </a:pPr>
            <a:r>
              <a:rPr lang="ru-RU" sz="1500" dirty="0" err="1">
                <a:solidFill>
                  <a:prstClr val="black"/>
                </a:solidFill>
                <a:latin typeface="Verdana" panose="020B0604030504040204" pitchFamily="34" charset="0"/>
                <a:ea typeface="Verdana" panose="020B0604030504040204" pitchFamily="34" charset="0"/>
                <a:cs typeface="Times New Roman" panose="02020603050405020304" pitchFamily="18" charset="0"/>
              </a:rPr>
              <a:t>Retabula</a:t>
            </a:r>
            <a:r>
              <a:rPr lang="ru-RU" sz="1500" dirty="0">
                <a:solidFill>
                  <a:prstClr val="black"/>
                </a:solidFill>
                <a:latin typeface="Verdana" panose="020B0604030504040204" pitchFamily="34" charset="0"/>
                <a:ea typeface="Verdana" panose="020B0604030504040204" pitchFamily="34" charset="0"/>
                <a:cs typeface="Times New Roman" panose="02020603050405020304" pitchFamily="18" charset="0"/>
              </a:rPr>
              <a:t> –  модульная система как сервис для управления и масштабирования автопарка;	</a:t>
            </a:r>
          </a:p>
          <a:p>
            <a:pPr marL="456519" indent="-456519" algn="just" defTabSz="1219050" eaLnBrk="0" fontAlgn="base" hangingPunct="0">
              <a:spcBef>
                <a:spcPct val="0"/>
              </a:spcBef>
              <a:spcAft>
                <a:spcPts val="533"/>
              </a:spcAft>
              <a:buFont typeface="Arial" panose="020B0604020202020204" pitchFamily="34" charset="0"/>
              <a:buChar char="•"/>
            </a:pPr>
            <a:r>
              <a:rPr lang="ru-RU" sz="1500" dirty="0" err="1">
                <a:solidFill>
                  <a:prstClr val="black"/>
                </a:solidFill>
                <a:latin typeface="Verdana" panose="020B0604030504040204" pitchFamily="34" charset="0"/>
                <a:ea typeface="Verdana" panose="020B0604030504040204" pitchFamily="34" charset="0"/>
                <a:cs typeface="Times New Roman" panose="02020603050405020304" pitchFamily="18" charset="0"/>
              </a:rPr>
              <a:t>Gradu</a:t>
            </a:r>
            <a:r>
              <a:rPr lang="ru-RU" sz="1500" dirty="0">
                <a:solidFill>
                  <a:prstClr val="black"/>
                </a:solidFill>
                <a:latin typeface="Verdana" panose="020B0604030504040204" pitchFamily="34" charset="0"/>
                <a:ea typeface="Verdana" panose="020B0604030504040204" pitchFamily="34" charset="0"/>
                <a:cs typeface="Times New Roman" panose="02020603050405020304" pitchFamily="18" charset="0"/>
              </a:rPr>
              <a:t> </a:t>
            </a:r>
            <a:r>
              <a:rPr lang="ru-RU" sz="1500" dirty="0" err="1">
                <a:solidFill>
                  <a:prstClr val="black"/>
                </a:solidFill>
                <a:latin typeface="Verdana" panose="020B0604030504040204" pitchFamily="34" charset="0"/>
                <a:ea typeface="Verdana" panose="020B0604030504040204" pitchFamily="34" charset="0"/>
                <a:cs typeface="Times New Roman" panose="02020603050405020304" pitchFamily="18" charset="0"/>
              </a:rPr>
              <a:t>solutions</a:t>
            </a:r>
            <a:r>
              <a:rPr lang="ru-RU" sz="1500" dirty="0">
                <a:solidFill>
                  <a:prstClr val="black"/>
                </a:solidFill>
                <a:latin typeface="Verdana" panose="020B0604030504040204" pitchFamily="34" charset="0"/>
                <a:ea typeface="Verdana" panose="020B0604030504040204" pitchFamily="34" charset="0"/>
                <a:cs typeface="Times New Roman" panose="02020603050405020304" pitchFamily="18" charset="0"/>
              </a:rPr>
              <a:t> – приложение для построения профессиональной траектории выпускников с применением технологии VR;</a:t>
            </a:r>
          </a:p>
          <a:p>
            <a:pPr marL="456519" indent="-456519" algn="just" defTabSz="1219050" eaLnBrk="0" fontAlgn="base" hangingPunct="0">
              <a:spcBef>
                <a:spcPct val="0"/>
              </a:spcBef>
              <a:spcAft>
                <a:spcPts val="533"/>
              </a:spcAft>
              <a:buFont typeface="Arial" panose="020B0604020202020204" pitchFamily="34" charset="0"/>
              <a:buChar char="•"/>
            </a:pPr>
            <a:r>
              <a:rPr lang="ru-RU" sz="1500" dirty="0">
                <a:solidFill>
                  <a:prstClr val="black"/>
                </a:solidFill>
                <a:latin typeface="Verdana" panose="020B0604030504040204" pitchFamily="34" charset="0"/>
                <a:ea typeface="Verdana" panose="020B0604030504040204" pitchFamily="34" charset="0"/>
                <a:cs typeface="Times New Roman" panose="02020603050405020304" pitchFamily="18" charset="0"/>
              </a:rPr>
              <a:t>Устройство для параллельного лазерного аддитивного производства;</a:t>
            </a:r>
          </a:p>
          <a:p>
            <a:pPr marL="456519" indent="-456519" algn="just" defTabSz="1219050" eaLnBrk="0" fontAlgn="base" hangingPunct="0">
              <a:spcBef>
                <a:spcPct val="0"/>
              </a:spcBef>
              <a:spcAft>
                <a:spcPts val="533"/>
              </a:spcAft>
              <a:buFont typeface="Arial" panose="020B0604020202020204" pitchFamily="34" charset="0"/>
              <a:buChar char="•"/>
            </a:pPr>
            <a:r>
              <a:rPr lang="ru-RU" sz="1500" dirty="0">
                <a:solidFill>
                  <a:prstClr val="black"/>
                </a:solidFill>
                <a:latin typeface="Verdana" panose="020B0604030504040204" pitchFamily="34" charset="0"/>
                <a:ea typeface="Verdana" panose="020B0604030504040204" pitchFamily="34" charset="0"/>
                <a:cs typeface="Times New Roman" panose="02020603050405020304" pitchFamily="18" charset="0"/>
              </a:rPr>
              <a:t>Разработка виртуальной обучающей системы «Поиск пострадавшего при задымлении»;	</a:t>
            </a:r>
          </a:p>
          <a:p>
            <a:pPr marL="456519" indent="-456519" algn="just" defTabSz="1219050" eaLnBrk="0" fontAlgn="base" hangingPunct="0">
              <a:spcBef>
                <a:spcPct val="0"/>
              </a:spcBef>
              <a:spcAft>
                <a:spcPts val="533"/>
              </a:spcAft>
              <a:buFont typeface="Arial" panose="020B0604020202020204" pitchFamily="34" charset="0"/>
              <a:buChar char="•"/>
            </a:pPr>
            <a:r>
              <a:rPr lang="ru-RU" sz="1500" dirty="0">
                <a:solidFill>
                  <a:prstClr val="black"/>
                </a:solidFill>
                <a:latin typeface="Verdana" panose="020B0604030504040204" pitchFamily="34" charset="0"/>
                <a:ea typeface="Verdana" panose="020B0604030504040204" pitchFamily="34" charset="0"/>
                <a:cs typeface="Times New Roman" panose="02020603050405020304" pitchFamily="18" charset="0"/>
              </a:rPr>
              <a:t>Бренд одежды (классическая и одежда из старого денима) с применением технологии 3D моделирования;</a:t>
            </a:r>
          </a:p>
          <a:p>
            <a:pPr marL="456519" indent="-456519" algn="just" defTabSz="1219050" eaLnBrk="0" fontAlgn="base" hangingPunct="0">
              <a:spcBef>
                <a:spcPct val="0"/>
              </a:spcBef>
              <a:spcAft>
                <a:spcPts val="533"/>
              </a:spcAft>
              <a:buFont typeface="Arial" panose="020B0604020202020204" pitchFamily="34" charset="0"/>
              <a:buChar char="•"/>
            </a:pPr>
            <a:r>
              <a:rPr lang="ru-RU" sz="1500" dirty="0">
                <a:solidFill>
                  <a:prstClr val="black"/>
                </a:solidFill>
                <a:latin typeface="Verdana" panose="020B0604030504040204" pitchFamily="34" charset="0"/>
                <a:ea typeface="Verdana" panose="020B0604030504040204" pitchFamily="34" charset="0"/>
                <a:cs typeface="Times New Roman" panose="02020603050405020304" pitchFamily="18" charset="0"/>
              </a:rPr>
              <a:t>Вертикальная ферма для промышленного выращивания ягод;</a:t>
            </a:r>
          </a:p>
          <a:p>
            <a:pPr marL="456519" indent="-456519" algn="just" defTabSz="1219050" eaLnBrk="0" fontAlgn="base" hangingPunct="0">
              <a:spcBef>
                <a:spcPct val="0"/>
              </a:spcBef>
              <a:spcAft>
                <a:spcPts val="533"/>
              </a:spcAft>
              <a:buFont typeface="Arial" panose="020B0604020202020204" pitchFamily="34" charset="0"/>
              <a:buChar char="•"/>
            </a:pPr>
            <a:r>
              <a:rPr lang="ru-RU" sz="1500" dirty="0">
                <a:solidFill>
                  <a:prstClr val="black"/>
                </a:solidFill>
                <a:latin typeface="Verdana" panose="020B0604030504040204" pitchFamily="34" charset="0"/>
                <a:ea typeface="Verdana" panose="020B0604030504040204" pitchFamily="34" charset="0"/>
                <a:cs typeface="Times New Roman" panose="02020603050405020304" pitchFamily="18" charset="0"/>
              </a:rPr>
              <a:t>Биосовместимые электропроводящие электроды для ЭЭГ;</a:t>
            </a:r>
          </a:p>
          <a:p>
            <a:pPr marL="456519" indent="-456519" algn="just" defTabSz="1219050" eaLnBrk="0" fontAlgn="base" hangingPunct="0">
              <a:spcBef>
                <a:spcPct val="0"/>
              </a:spcBef>
              <a:spcAft>
                <a:spcPts val="533"/>
              </a:spcAft>
              <a:buFont typeface="Arial" panose="020B0604020202020204" pitchFamily="34" charset="0"/>
              <a:buChar char="•"/>
            </a:pPr>
            <a:r>
              <a:rPr lang="ru-RU" sz="1500" dirty="0">
                <a:solidFill>
                  <a:prstClr val="black"/>
                </a:solidFill>
                <a:latin typeface="Verdana" panose="020B0604030504040204" pitchFamily="34" charset="0"/>
                <a:ea typeface="Verdana" panose="020B0604030504040204" pitchFamily="34" charset="0"/>
                <a:cs typeface="Times New Roman" panose="02020603050405020304" pitchFamily="18" charset="0"/>
              </a:rPr>
              <a:t>Автоматизация процесса классификации и распределения </a:t>
            </a:r>
            <a:r>
              <a:rPr lang="ru-RU" sz="1500" dirty="0" err="1">
                <a:solidFill>
                  <a:prstClr val="black"/>
                </a:solidFill>
                <a:latin typeface="Verdana" panose="020B0604030504040204" pitchFamily="34" charset="0"/>
                <a:ea typeface="Verdana" panose="020B0604030504040204" pitchFamily="34" charset="0"/>
                <a:cs typeface="Times New Roman" panose="02020603050405020304" pitchFamily="18" charset="0"/>
              </a:rPr>
              <a:t>микрозадач</a:t>
            </a:r>
            <a:r>
              <a:rPr lang="ru-RU" sz="1500" dirty="0">
                <a:solidFill>
                  <a:prstClr val="black"/>
                </a:solidFill>
                <a:latin typeface="Verdana" panose="020B0604030504040204" pitchFamily="34" charset="0"/>
                <a:ea typeface="Verdana" panose="020B0604030504040204" pitchFamily="34" charset="0"/>
                <a:cs typeface="Times New Roman" panose="02020603050405020304" pitchFamily="18" charset="0"/>
              </a:rPr>
              <a:t> в службе технической поддержки веб-сайтов;</a:t>
            </a:r>
          </a:p>
          <a:p>
            <a:pPr marL="456519" indent="-456519" algn="just" defTabSz="1219050" eaLnBrk="0" fontAlgn="base" hangingPunct="0">
              <a:spcBef>
                <a:spcPct val="0"/>
              </a:spcBef>
              <a:spcAft>
                <a:spcPts val="533"/>
              </a:spcAft>
              <a:buFont typeface="Arial" panose="020B0604020202020204" pitchFamily="34" charset="0"/>
              <a:buChar char="•"/>
            </a:pPr>
            <a:r>
              <a:rPr lang="ru-RU" sz="1500" dirty="0">
                <a:solidFill>
                  <a:prstClr val="black"/>
                </a:solidFill>
                <a:latin typeface="Verdana" panose="020B0604030504040204" pitchFamily="34" charset="0"/>
                <a:ea typeface="Verdana" panose="020B0604030504040204" pitchFamily="34" charset="0"/>
                <a:cs typeface="Times New Roman" panose="02020603050405020304" pitchFamily="18" charset="0"/>
              </a:rPr>
              <a:t>Мобильное приложение по финансовой грамотности для детей;</a:t>
            </a:r>
          </a:p>
          <a:p>
            <a:pPr marL="456519" indent="-456519" algn="just" defTabSz="1219050" eaLnBrk="0" fontAlgn="base" hangingPunct="0">
              <a:spcBef>
                <a:spcPct val="0"/>
              </a:spcBef>
              <a:spcAft>
                <a:spcPts val="533"/>
              </a:spcAft>
              <a:buFont typeface="Arial" panose="020B0604020202020204" pitchFamily="34" charset="0"/>
              <a:buChar char="•"/>
            </a:pPr>
            <a:r>
              <a:rPr lang="ru-RU" sz="1500" dirty="0">
                <a:solidFill>
                  <a:prstClr val="black"/>
                </a:solidFill>
                <a:latin typeface="Verdana" panose="020B0604030504040204" pitchFamily="34" charset="0"/>
                <a:ea typeface="Verdana" panose="020B0604030504040204" pitchFamily="34" charset="0"/>
                <a:cs typeface="Times New Roman" panose="02020603050405020304" pitchFamily="18" charset="0"/>
              </a:rPr>
              <a:t>Разработка ленточного конвейера на основе принципа действия магнитной левитации;</a:t>
            </a:r>
          </a:p>
          <a:p>
            <a:pPr marL="456519" indent="-456519" algn="just" defTabSz="1219050" eaLnBrk="0" fontAlgn="base" hangingPunct="0">
              <a:spcBef>
                <a:spcPct val="0"/>
              </a:spcBef>
              <a:spcAft>
                <a:spcPts val="533"/>
              </a:spcAft>
              <a:buFont typeface="Arial" panose="020B0604020202020204" pitchFamily="34" charset="0"/>
              <a:buChar char="•"/>
            </a:pPr>
            <a:r>
              <a:rPr lang="ru-RU" sz="1500" dirty="0">
                <a:solidFill>
                  <a:prstClr val="black"/>
                </a:solidFill>
                <a:latin typeface="Verdana" panose="020B0604030504040204" pitchFamily="34" charset="0"/>
                <a:ea typeface="Verdana" panose="020B0604030504040204" pitchFamily="34" charset="0"/>
                <a:cs typeface="Times New Roman" panose="02020603050405020304" pitchFamily="18" charset="0"/>
              </a:rPr>
              <a:t>Проект лаборатории полимерных композитных материалов;</a:t>
            </a:r>
          </a:p>
          <a:p>
            <a:pPr marL="456519" indent="-456519" algn="just" defTabSz="1219050" eaLnBrk="0" fontAlgn="base" hangingPunct="0">
              <a:spcBef>
                <a:spcPct val="0"/>
              </a:spcBef>
              <a:spcAft>
                <a:spcPts val="533"/>
              </a:spcAft>
              <a:buFont typeface="Arial" panose="020B0604020202020204" pitchFamily="34" charset="0"/>
              <a:buChar char="•"/>
            </a:pPr>
            <a:r>
              <a:rPr lang="ru-RU" sz="1500" dirty="0">
                <a:solidFill>
                  <a:prstClr val="black"/>
                </a:solidFill>
                <a:latin typeface="Verdana" panose="020B0604030504040204" pitchFamily="34" charset="0"/>
                <a:ea typeface="Verdana" panose="020B0604030504040204" pitchFamily="34" charset="0"/>
                <a:cs typeface="Times New Roman" panose="02020603050405020304" pitchFamily="18" charset="0"/>
              </a:rPr>
              <a:t>Приложение по изменению способов поведения </a:t>
            </a:r>
            <a:r>
              <a:rPr lang="ru-RU" sz="1500" dirty="0" err="1">
                <a:solidFill>
                  <a:prstClr val="black"/>
                </a:solidFill>
                <a:latin typeface="Verdana" panose="020B0604030504040204" pitchFamily="34" charset="0"/>
                <a:ea typeface="Verdana" panose="020B0604030504040204" pitchFamily="34" charset="0"/>
                <a:cs typeface="Times New Roman" panose="02020603050405020304" pitchFamily="18" charset="0"/>
              </a:rPr>
              <a:t>Values</a:t>
            </a:r>
            <a:r>
              <a:rPr lang="ru-RU" sz="1500" dirty="0">
                <a:solidFill>
                  <a:prstClr val="black"/>
                </a:solidFill>
                <a:latin typeface="Verdana" panose="020B0604030504040204" pitchFamily="34" charset="0"/>
                <a:ea typeface="Verdana" panose="020B0604030504040204" pitchFamily="34" charset="0"/>
                <a:cs typeface="Times New Roman" panose="02020603050405020304" pitchFamily="18" charset="0"/>
              </a:rPr>
              <a:t> 101;</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24" y="-16294"/>
            <a:ext cx="1032933" cy="6860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676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Google Shape;728;p113" descr="Graphical user interface, application&#10;&#10;Description automatically generated">
            <a:extLst>
              <a:ext uri="{FF2B5EF4-FFF2-40B4-BE49-F238E27FC236}">
                <a16:creationId xmlns:a16="http://schemas.microsoft.com/office/drawing/2014/main" xmlns="" id="{1DA0CB72-0B33-4019-8AE8-957ADE049DCD}"/>
              </a:ext>
            </a:extLst>
          </p:cNvPr>
          <p:cNvPicPr preferRelativeResize="0"/>
          <p:nvPr/>
        </p:nvPicPr>
        <p:blipFill rotWithShape="1">
          <a:blip r:embed="rId2"/>
          <a:srcRect l="12185" t="13113" r="11972" b="12199"/>
          <a:stretch/>
        </p:blipFill>
        <p:spPr>
          <a:xfrm>
            <a:off x="698403" y="896645"/>
            <a:ext cx="4237631" cy="2330456"/>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a:noFill/>
        </p:spPr>
      </p:pic>
      <p:pic>
        <p:nvPicPr>
          <p:cNvPr id="5" name="Google Shape;727;p113" descr="Graphical user interface, website&#10;&#10;Description automatically generated">
            <a:extLst>
              <a:ext uri="{FF2B5EF4-FFF2-40B4-BE49-F238E27FC236}">
                <a16:creationId xmlns:a16="http://schemas.microsoft.com/office/drawing/2014/main" xmlns="" id="{FD43F8BC-3BC2-48FF-970D-8BF1534401D1}"/>
              </a:ext>
            </a:extLst>
          </p:cNvPr>
          <p:cNvPicPr preferRelativeResize="0"/>
          <p:nvPr/>
        </p:nvPicPr>
        <p:blipFill rotWithShape="1">
          <a:blip r:embed="rId3"/>
          <a:srcRect l="1433" r="3009"/>
          <a:stretch/>
        </p:blipFill>
        <p:spPr>
          <a:xfrm>
            <a:off x="698403" y="3526079"/>
            <a:ext cx="4237631" cy="2555175"/>
          </a:xfrm>
          <a:custGeom>
            <a:avLst/>
            <a:gdLst/>
            <a:ahLst/>
            <a:cxnLst/>
            <a:rect l="l" t="t" r="r" b="b"/>
            <a:pathLst>
              <a:path w="4438338" h="2323972">
                <a:moveTo>
                  <a:pt x="69905" y="0"/>
                </a:moveTo>
                <a:lnTo>
                  <a:pt x="4368433" y="0"/>
                </a:lnTo>
                <a:cubicBezTo>
                  <a:pt x="4407040" y="0"/>
                  <a:pt x="4438338" y="31298"/>
                  <a:pt x="4438338" y="69905"/>
                </a:cubicBezTo>
                <a:lnTo>
                  <a:pt x="4438338" y="2254067"/>
                </a:lnTo>
                <a:cubicBezTo>
                  <a:pt x="4438338" y="2292674"/>
                  <a:pt x="4407040" y="2323972"/>
                  <a:pt x="4368433" y="2323972"/>
                </a:cubicBezTo>
                <a:lnTo>
                  <a:pt x="69905" y="2323972"/>
                </a:lnTo>
                <a:cubicBezTo>
                  <a:pt x="31298" y="2323972"/>
                  <a:pt x="0" y="2292674"/>
                  <a:pt x="0" y="2254067"/>
                </a:cubicBezTo>
                <a:lnTo>
                  <a:pt x="0" y="69905"/>
                </a:lnTo>
                <a:cubicBezTo>
                  <a:pt x="0" y="31298"/>
                  <a:pt x="31298" y="0"/>
                  <a:pt x="69905" y="0"/>
                </a:cubicBezTo>
                <a:close/>
              </a:path>
            </a:pathLst>
          </a:custGeom>
          <a:noFill/>
        </p:spPr>
      </p:pic>
      <p:graphicFrame>
        <p:nvGraphicFramePr>
          <p:cNvPr id="4" name="Content Placeholder 3">
            <a:extLst>
              <a:ext uri="{FF2B5EF4-FFF2-40B4-BE49-F238E27FC236}">
                <a16:creationId xmlns:a16="http://schemas.microsoft.com/office/drawing/2014/main" xmlns="" id="{E10C6925-D70C-492D-9134-4093A1C5AB94}"/>
              </a:ext>
            </a:extLst>
          </p:cNvPr>
          <p:cNvGraphicFramePr>
            <a:graphicFrameLocks noGrp="1"/>
          </p:cNvGraphicFramePr>
          <p:nvPr>
            <p:ph idx="1"/>
            <p:extLst>
              <p:ext uri="{D42A27DB-BD31-4B8C-83A1-F6EECF244321}">
                <p14:modId xmlns:p14="http://schemas.microsoft.com/office/powerpoint/2010/main" val="294129585"/>
              </p:ext>
            </p:extLst>
          </p:nvPr>
        </p:nvGraphicFramePr>
        <p:xfrm>
          <a:off x="6238043" y="-124286"/>
          <a:ext cx="5646199" cy="65073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Google Shape;635;p110">
            <a:extLst>
              <a:ext uri="{FF2B5EF4-FFF2-40B4-BE49-F238E27FC236}">
                <a16:creationId xmlns:a16="http://schemas.microsoft.com/office/drawing/2014/main" xmlns="" id="{13B0DB10-87BB-4D16-90CD-6F6E504B47EE}"/>
              </a:ext>
            </a:extLst>
          </p:cNvPr>
          <p:cNvPicPr preferRelativeResize="0"/>
          <p:nvPr/>
        </p:nvPicPr>
        <p:blipFill rotWithShape="1">
          <a:blip r:embed="rId9">
            <a:alphaModFix/>
          </a:blip>
          <a:srcRect/>
          <a:stretch/>
        </p:blipFill>
        <p:spPr>
          <a:xfrm>
            <a:off x="0" y="6516688"/>
            <a:ext cx="5761037" cy="341312"/>
          </a:xfrm>
          <a:prstGeom prst="rect">
            <a:avLst/>
          </a:prstGeom>
          <a:noFill/>
          <a:ln>
            <a:noFill/>
          </a:ln>
        </p:spPr>
      </p:pic>
    </p:spTree>
    <p:extLst>
      <p:ext uri="{BB962C8B-B14F-4D97-AF65-F5344CB8AC3E}">
        <p14:creationId xmlns:p14="http://schemas.microsoft.com/office/powerpoint/2010/main" val="37017920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6" name="Google Shape;76;p15"/>
          <p:cNvSpPr txBox="1"/>
          <p:nvPr/>
        </p:nvSpPr>
        <p:spPr>
          <a:xfrm>
            <a:off x="1035475" y="837285"/>
            <a:ext cx="6280348" cy="5287464"/>
          </a:xfrm>
          <a:prstGeom prst="rect">
            <a:avLst/>
          </a:prstGeom>
          <a:noFill/>
          <a:ln>
            <a:noFill/>
          </a:ln>
        </p:spPr>
        <p:txBody>
          <a:bodyPr spcFirstLastPara="1" wrap="square" lIns="121852" tIns="121852" rIns="121852" bIns="121852" anchor="t" anchorCtr="0">
            <a:spAutoFit/>
          </a:bodyPr>
          <a:lstStyle/>
          <a:p>
            <a:pPr marL="372365" indent="-228504" algn="just" defTabSz="1218690">
              <a:lnSpc>
                <a:spcPct val="140000"/>
              </a:lnSpc>
              <a:buClr>
                <a:srgbClr val="434343"/>
              </a:buClr>
              <a:buSzPts val="1900"/>
              <a:buFont typeface="Arial" panose="020B0604020202020204" pitchFamily="34" charset="0"/>
              <a:buChar char="•"/>
            </a:pPr>
            <a:r>
              <a:rPr lang="ru-RU" sz="1600" b="1" kern="0" dirty="0" smtClean="0">
                <a:solidFill>
                  <a:srgbClr val="434343"/>
                </a:solidFill>
                <a:latin typeface="Verdana" panose="020B0604030504040204" pitchFamily="34" charset="0"/>
                <a:ea typeface="Verdana" panose="020B0604030504040204" pitchFamily="34" charset="0"/>
                <a:cs typeface="Arial"/>
                <a:sym typeface="Arial"/>
              </a:rPr>
              <a:t>Междисциплинарное </a:t>
            </a:r>
            <a:r>
              <a:rPr lang="ru-RU" sz="1600" b="1" kern="0" dirty="0">
                <a:solidFill>
                  <a:srgbClr val="434343"/>
                </a:solidFill>
                <a:latin typeface="Verdana" panose="020B0604030504040204" pitchFamily="34" charset="0"/>
                <a:ea typeface="Verdana" panose="020B0604030504040204" pitchFamily="34" charset="0"/>
                <a:cs typeface="Arial"/>
                <a:sym typeface="Arial"/>
              </a:rPr>
              <a:t>взаимодействие магистров и бакалавров: формальные и неформальные мероприятия взаимодействия</a:t>
            </a:r>
          </a:p>
          <a:p>
            <a:pPr marL="372365" indent="-228504" algn="just" defTabSz="1218690">
              <a:lnSpc>
                <a:spcPct val="140000"/>
              </a:lnSpc>
              <a:buClr>
                <a:srgbClr val="434343"/>
              </a:buClr>
              <a:buSzPts val="1900"/>
              <a:buFontTx/>
              <a:buChar char="-"/>
            </a:pPr>
            <a:r>
              <a:rPr lang="ru-RU" sz="1500" i="1" kern="0" dirty="0" smtClean="0">
                <a:solidFill>
                  <a:srgbClr val="434343"/>
                </a:solidFill>
                <a:latin typeface="Verdana" panose="020B0604030504040204" pitchFamily="34" charset="0"/>
                <a:ea typeface="Verdana" panose="020B0604030504040204" pitchFamily="34" charset="0"/>
                <a:cs typeface="Arial"/>
                <a:sym typeface="Arial"/>
              </a:rPr>
              <a:t>Акселератор</a:t>
            </a:r>
            <a:r>
              <a:rPr lang="ru-RU" sz="1500" i="1" kern="0" dirty="0" smtClean="0">
                <a:solidFill>
                  <a:srgbClr val="434343"/>
                </a:solidFill>
                <a:latin typeface="Verdana" panose="020B0604030504040204" pitchFamily="34" charset="0"/>
                <a:ea typeface="Verdana" panose="020B0604030504040204" pitchFamily="34" charset="0"/>
                <a:cs typeface="Arial"/>
                <a:sym typeface="Arial"/>
              </a:rPr>
              <a:t> </a:t>
            </a:r>
            <a:r>
              <a:rPr lang="en-US" sz="1500" i="1" kern="0" dirty="0">
                <a:solidFill>
                  <a:srgbClr val="434343"/>
                </a:solidFill>
                <a:latin typeface="Verdana" panose="020B0604030504040204" pitchFamily="34" charset="0"/>
                <a:ea typeface="Verdana" panose="020B0604030504040204" pitchFamily="34" charset="0"/>
                <a:cs typeface="Arial"/>
                <a:sym typeface="Arial"/>
              </a:rPr>
              <a:t>“</a:t>
            </a:r>
            <a:r>
              <a:rPr lang="ru-RU" sz="1500" i="1" kern="0" dirty="0">
                <a:solidFill>
                  <a:srgbClr val="434343"/>
                </a:solidFill>
                <a:latin typeface="Verdana" panose="020B0604030504040204" pitchFamily="34" charset="0"/>
                <a:ea typeface="Verdana" panose="020B0604030504040204" pitchFamily="34" charset="0"/>
                <a:cs typeface="Arial"/>
                <a:sym typeface="Arial"/>
              </a:rPr>
              <a:t>Предпринимательство в сфере производства</a:t>
            </a:r>
            <a:r>
              <a:rPr lang="en-US" sz="1500" i="1" kern="0" dirty="0">
                <a:solidFill>
                  <a:srgbClr val="434343"/>
                </a:solidFill>
                <a:latin typeface="Verdana" panose="020B0604030504040204" pitchFamily="34" charset="0"/>
                <a:ea typeface="Verdana" panose="020B0604030504040204" pitchFamily="34" charset="0"/>
                <a:cs typeface="Arial"/>
                <a:sym typeface="Arial"/>
              </a:rPr>
              <a:t>” </a:t>
            </a:r>
            <a:endParaRPr lang="ru-RU" sz="1500" i="1" kern="0" dirty="0">
              <a:solidFill>
                <a:srgbClr val="434343"/>
              </a:solidFill>
              <a:latin typeface="Verdana" panose="020B0604030504040204" pitchFamily="34" charset="0"/>
              <a:ea typeface="Verdana" panose="020B0604030504040204" pitchFamily="34" charset="0"/>
              <a:cs typeface="Arial"/>
              <a:sym typeface="Arial"/>
            </a:endParaRPr>
          </a:p>
          <a:p>
            <a:pPr marL="372365" indent="-228504" algn="just" defTabSz="1218690">
              <a:lnSpc>
                <a:spcPct val="140000"/>
              </a:lnSpc>
              <a:buClr>
                <a:srgbClr val="434343"/>
              </a:buClr>
              <a:buSzPts val="1900"/>
              <a:buFontTx/>
              <a:buChar char="-"/>
            </a:pPr>
            <a:r>
              <a:rPr lang="ru-RU" sz="1500" i="1" kern="0" dirty="0">
                <a:solidFill>
                  <a:srgbClr val="434343"/>
                </a:solidFill>
                <a:latin typeface="Verdana" panose="020B0604030504040204" pitchFamily="34" charset="0"/>
                <a:ea typeface="Verdana" panose="020B0604030504040204" pitchFamily="34" charset="0"/>
                <a:cs typeface="Arial"/>
                <a:sym typeface="Arial"/>
              </a:rPr>
              <a:t>Курс </a:t>
            </a:r>
            <a:r>
              <a:rPr lang="en-US" sz="1500" i="1" kern="0" dirty="0">
                <a:solidFill>
                  <a:srgbClr val="434343"/>
                </a:solidFill>
                <a:latin typeface="Verdana" panose="020B0604030504040204" pitchFamily="34" charset="0"/>
                <a:ea typeface="Verdana" panose="020B0604030504040204" pitchFamily="34" charset="0"/>
                <a:cs typeface="Arial"/>
                <a:sym typeface="Arial"/>
              </a:rPr>
              <a:t>“</a:t>
            </a:r>
            <a:r>
              <a:rPr lang="ru-RU" sz="1500" i="1" kern="0" dirty="0">
                <a:solidFill>
                  <a:srgbClr val="434343"/>
                </a:solidFill>
                <a:latin typeface="Verdana" panose="020B0604030504040204" pitchFamily="34" charset="0"/>
                <a:ea typeface="Verdana" panose="020B0604030504040204" pitchFamily="34" charset="0"/>
                <a:cs typeface="Arial"/>
                <a:sym typeface="Arial"/>
              </a:rPr>
              <a:t>Предпринимательство в цифровом мире</a:t>
            </a:r>
            <a:r>
              <a:rPr lang="en-US" sz="1500" i="1" kern="0" dirty="0">
                <a:solidFill>
                  <a:srgbClr val="434343"/>
                </a:solidFill>
                <a:latin typeface="Verdana" panose="020B0604030504040204" pitchFamily="34" charset="0"/>
                <a:ea typeface="Verdana" panose="020B0604030504040204" pitchFamily="34" charset="0"/>
                <a:cs typeface="Arial"/>
                <a:sym typeface="Arial"/>
              </a:rPr>
              <a:t>”</a:t>
            </a:r>
            <a:r>
              <a:rPr lang="ru-RU" sz="1500" i="1" kern="0" dirty="0">
                <a:solidFill>
                  <a:srgbClr val="434343"/>
                </a:solidFill>
                <a:latin typeface="Verdana" panose="020B0604030504040204" pitchFamily="34" charset="0"/>
                <a:ea typeface="Verdana" panose="020B0604030504040204" pitchFamily="34" charset="0"/>
                <a:cs typeface="Arial"/>
                <a:sym typeface="Arial"/>
              </a:rPr>
              <a:t> для бакалавров </a:t>
            </a:r>
            <a:r>
              <a:rPr lang="ru-RU" sz="1500" i="1" kern="0" dirty="0" err="1">
                <a:solidFill>
                  <a:srgbClr val="434343"/>
                </a:solidFill>
                <a:latin typeface="Verdana" panose="020B0604030504040204" pitchFamily="34" charset="0"/>
                <a:ea typeface="Verdana" panose="020B0604030504040204" pitchFamily="34" charset="0"/>
                <a:cs typeface="Arial"/>
                <a:sym typeface="Arial"/>
              </a:rPr>
              <a:t>СПбПУ</a:t>
            </a:r>
            <a:r>
              <a:rPr lang="ru-RU" sz="1500" i="1" kern="0" dirty="0">
                <a:solidFill>
                  <a:srgbClr val="434343"/>
                </a:solidFill>
                <a:latin typeface="Verdana" panose="020B0604030504040204" pitchFamily="34" charset="0"/>
                <a:ea typeface="Verdana" panose="020B0604030504040204" pitchFamily="34" charset="0"/>
                <a:cs typeface="Arial"/>
                <a:sym typeface="Arial"/>
              </a:rPr>
              <a:t> (с февраля 2022 г.)</a:t>
            </a:r>
          </a:p>
          <a:p>
            <a:pPr marL="372365" indent="-228504" algn="just" defTabSz="1218690">
              <a:lnSpc>
                <a:spcPct val="140000"/>
              </a:lnSpc>
              <a:buClr>
                <a:srgbClr val="434343"/>
              </a:buClr>
              <a:buSzPts val="1900"/>
              <a:buFontTx/>
              <a:buChar char="-"/>
            </a:pPr>
            <a:r>
              <a:rPr lang="ru-RU" sz="1500" i="1" kern="0" dirty="0" err="1" smtClean="0">
                <a:solidFill>
                  <a:srgbClr val="434343"/>
                </a:solidFill>
                <a:latin typeface="Verdana" panose="020B0604030504040204" pitchFamily="34" charset="0"/>
                <a:ea typeface="Verdana" panose="020B0604030504040204" pitchFamily="34" charset="0"/>
                <a:cs typeface="Arial"/>
                <a:sym typeface="Arial"/>
              </a:rPr>
              <a:t>Стартап</a:t>
            </a:r>
            <a:r>
              <a:rPr lang="ru-RU" sz="1500" i="1" kern="0" dirty="0" smtClean="0">
                <a:solidFill>
                  <a:srgbClr val="434343"/>
                </a:solidFill>
                <a:latin typeface="Verdana" panose="020B0604030504040204" pitchFamily="34" charset="0"/>
                <a:ea typeface="Verdana" panose="020B0604030504040204" pitchFamily="34" charset="0"/>
                <a:cs typeface="Arial"/>
                <a:sym typeface="Arial"/>
              </a:rPr>
              <a:t> день </a:t>
            </a:r>
            <a:r>
              <a:rPr lang="ru-RU" sz="1500" i="1" kern="0" dirty="0">
                <a:solidFill>
                  <a:srgbClr val="434343"/>
                </a:solidFill>
                <a:latin typeface="Verdana" panose="020B0604030504040204" pitchFamily="34" charset="0"/>
                <a:ea typeface="Verdana" panose="020B0604030504040204" pitchFamily="34" charset="0"/>
                <a:cs typeface="Arial"/>
                <a:sym typeface="Arial"/>
              </a:rPr>
              <a:t>в </a:t>
            </a:r>
            <a:r>
              <a:rPr lang="ru-RU" sz="1500" i="1" kern="0" dirty="0" err="1">
                <a:solidFill>
                  <a:srgbClr val="434343"/>
                </a:solidFill>
                <a:latin typeface="Verdana" panose="020B0604030504040204" pitchFamily="34" charset="0"/>
                <a:ea typeface="Verdana" panose="020B0604030504040204" pitchFamily="34" charset="0"/>
                <a:cs typeface="Arial"/>
                <a:sym typeface="Arial"/>
              </a:rPr>
              <a:t>Политехе</a:t>
            </a:r>
            <a:r>
              <a:rPr lang="ru-RU" sz="1500" i="1" kern="0" dirty="0">
                <a:solidFill>
                  <a:srgbClr val="434343"/>
                </a:solidFill>
                <a:latin typeface="Verdana" panose="020B0604030504040204" pitchFamily="34" charset="0"/>
                <a:ea typeface="Verdana" panose="020B0604030504040204" pitchFamily="34" charset="0"/>
                <a:cs typeface="Arial"/>
                <a:sym typeface="Arial"/>
              </a:rPr>
              <a:t> (каждый квартал</a:t>
            </a:r>
            <a:r>
              <a:rPr lang="ru-RU" sz="1500" i="1" kern="0" dirty="0" smtClean="0">
                <a:solidFill>
                  <a:srgbClr val="434343"/>
                </a:solidFill>
                <a:latin typeface="Verdana" panose="020B0604030504040204" pitchFamily="34" charset="0"/>
                <a:ea typeface="Verdana" panose="020B0604030504040204" pitchFamily="34" charset="0"/>
                <a:cs typeface="Arial"/>
                <a:sym typeface="Arial"/>
              </a:rPr>
              <a:t>) при поддержке </a:t>
            </a:r>
            <a:r>
              <a:rPr lang="en-US" sz="1500" i="1" kern="0" dirty="0" smtClean="0">
                <a:solidFill>
                  <a:srgbClr val="434343"/>
                </a:solidFill>
                <a:latin typeface="Verdana" panose="020B0604030504040204" pitchFamily="34" charset="0"/>
                <a:ea typeface="Verdana" panose="020B0604030504040204" pitchFamily="34" charset="0"/>
                <a:cs typeface="Arial"/>
                <a:sym typeface="Arial"/>
              </a:rPr>
              <a:t>Dodo  </a:t>
            </a:r>
            <a:r>
              <a:rPr lang="ru-RU" sz="1500" i="1" kern="0" dirty="0" smtClean="0">
                <a:solidFill>
                  <a:srgbClr val="434343"/>
                </a:solidFill>
                <a:latin typeface="Verdana" panose="020B0604030504040204" pitchFamily="34" charset="0"/>
                <a:ea typeface="Verdana" panose="020B0604030504040204" pitchFamily="34" charset="0"/>
                <a:cs typeface="Arial"/>
                <a:sym typeface="Arial"/>
              </a:rPr>
              <a:t>  </a:t>
            </a:r>
          </a:p>
          <a:p>
            <a:pPr marL="372365" lvl="0" indent="-228504" algn="just" defTabSz="1218690">
              <a:lnSpc>
                <a:spcPct val="140000"/>
              </a:lnSpc>
              <a:buClr>
                <a:srgbClr val="434343"/>
              </a:buClr>
              <a:buSzPts val="1900"/>
              <a:buFontTx/>
              <a:buChar char="-"/>
            </a:pPr>
            <a:r>
              <a:rPr lang="ru-RU" sz="1500" i="1" kern="0" dirty="0">
                <a:solidFill>
                  <a:srgbClr val="434343"/>
                </a:solidFill>
                <a:latin typeface="Verdana" panose="020B0604030504040204" pitchFamily="34" charset="0"/>
                <a:ea typeface="Verdana" panose="020B0604030504040204" pitchFamily="34" charset="0"/>
                <a:cs typeface="Arial"/>
                <a:sym typeface="Arial"/>
              </a:rPr>
              <a:t>Курс ОПД: задачи от магистров к </a:t>
            </a:r>
            <a:r>
              <a:rPr lang="ru-RU" sz="1500" i="1" kern="0" dirty="0" smtClean="0">
                <a:solidFill>
                  <a:srgbClr val="434343"/>
                </a:solidFill>
                <a:latin typeface="Verdana" panose="020B0604030504040204" pitchFamily="34" charset="0"/>
                <a:ea typeface="Verdana" panose="020B0604030504040204" pitchFamily="34" charset="0"/>
                <a:cs typeface="Arial"/>
                <a:sym typeface="Arial"/>
              </a:rPr>
              <a:t>бакалаврам</a:t>
            </a:r>
            <a:endParaRPr lang="en-US" sz="1600" kern="0" dirty="0" smtClean="0">
              <a:solidFill>
                <a:srgbClr val="434343"/>
              </a:solidFill>
              <a:latin typeface="Verdana" panose="020B0604030504040204" pitchFamily="34" charset="0"/>
              <a:ea typeface="Verdana" panose="020B0604030504040204" pitchFamily="34" charset="0"/>
              <a:cs typeface="Arial"/>
              <a:sym typeface="Arial"/>
            </a:endParaRPr>
          </a:p>
          <a:p>
            <a:pPr marL="372365" indent="-228504" algn="just" defTabSz="1218690">
              <a:lnSpc>
                <a:spcPct val="140000"/>
              </a:lnSpc>
              <a:buClr>
                <a:srgbClr val="434343"/>
              </a:buClr>
              <a:buSzPts val="1900"/>
              <a:buFont typeface="Arial" panose="020B0604020202020204" pitchFamily="34" charset="0"/>
              <a:buChar char="•"/>
            </a:pPr>
            <a:r>
              <a:rPr lang="ru-RU" sz="1600" b="1" kern="0" dirty="0" smtClean="0">
                <a:solidFill>
                  <a:srgbClr val="434343"/>
                </a:solidFill>
                <a:latin typeface="Verdana" panose="020B0604030504040204" pitchFamily="34" charset="0"/>
                <a:ea typeface="Verdana" panose="020B0604030504040204" pitchFamily="34" charset="0"/>
                <a:cs typeface="Arial"/>
                <a:sym typeface="Arial"/>
              </a:rPr>
              <a:t>Развитие </a:t>
            </a:r>
            <a:r>
              <a:rPr lang="ru-RU" sz="1600" b="1" kern="0" dirty="0">
                <a:solidFill>
                  <a:srgbClr val="434343"/>
                </a:solidFill>
                <a:latin typeface="Verdana" panose="020B0604030504040204" pitchFamily="34" charset="0"/>
                <a:ea typeface="Verdana" panose="020B0604030504040204" pitchFamily="34" charset="0"/>
                <a:cs typeface="Arial"/>
                <a:sym typeface="Arial"/>
              </a:rPr>
              <a:t>менторской программы и системы </a:t>
            </a:r>
            <a:r>
              <a:rPr lang="ru-RU" sz="1600" b="1" kern="0" dirty="0" err="1">
                <a:solidFill>
                  <a:srgbClr val="434343"/>
                </a:solidFill>
                <a:latin typeface="Verdana" panose="020B0604030504040204" pitchFamily="34" charset="0"/>
                <a:ea typeface="Verdana" panose="020B0604030504040204" pitchFamily="34" charset="0"/>
                <a:cs typeface="Arial"/>
                <a:sym typeface="Arial"/>
              </a:rPr>
              <a:t>грантовой</a:t>
            </a:r>
            <a:r>
              <a:rPr lang="ru-RU" sz="1600" b="1" kern="0" dirty="0">
                <a:solidFill>
                  <a:srgbClr val="434343"/>
                </a:solidFill>
                <a:latin typeface="Verdana" panose="020B0604030504040204" pitchFamily="34" charset="0"/>
                <a:ea typeface="Verdana" panose="020B0604030504040204" pitchFamily="34" charset="0"/>
                <a:cs typeface="Arial"/>
                <a:sym typeface="Arial"/>
              </a:rPr>
              <a:t> поддержки в </a:t>
            </a:r>
            <a:r>
              <a:rPr lang="ru-RU" sz="1600" b="1" kern="0" dirty="0" err="1" smtClean="0">
                <a:solidFill>
                  <a:srgbClr val="434343"/>
                </a:solidFill>
                <a:latin typeface="Verdana" panose="020B0604030504040204" pitchFamily="34" charset="0"/>
                <a:ea typeface="Verdana" panose="020B0604030504040204" pitchFamily="34" charset="0"/>
                <a:cs typeface="Arial"/>
                <a:sym typeface="Arial"/>
              </a:rPr>
              <a:t>СПбПУ</a:t>
            </a:r>
            <a:endParaRPr lang="en-US" sz="1600" b="1" kern="0" dirty="0">
              <a:solidFill>
                <a:srgbClr val="434343"/>
              </a:solidFill>
              <a:latin typeface="Verdana" panose="020B0604030504040204" pitchFamily="34" charset="0"/>
              <a:ea typeface="Verdana" panose="020B0604030504040204" pitchFamily="34" charset="0"/>
              <a:cs typeface="Arial"/>
              <a:sym typeface="Arial"/>
            </a:endParaRPr>
          </a:p>
          <a:p>
            <a:pPr marL="372365" indent="-228504" algn="just" defTabSz="1218690">
              <a:lnSpc>
                <a:spcPct val="140000"/>
              </a:lnSpc>
              <a:buClr>
                <a:srgbClr val="434343"/>
              </a:buClr>
              <a:buSzPts val="1900"/>
              <a:buFont typeface="Arial" panose="020B0604020202020204" pitchFamily="34" charset="0"/>
              <a:buChar char="•"/>
            </a:pPr>
            <a:r>
              <a:rPr lang="ru-RU" sz="1600" b="1" kern="0" dirty="0">
                <a:solidFill>
                  <a:srgbClr val="434343"/>
                </a:solidFill>
                <a:latin typeface="Verdana" panose="020B0604030504040204" pitchFamily="34" charset="0"/>
                <a:ea typeface="Verdana" panose="020B0604030504040204" pitchFamily="34" charset="0"/>
                <a:cs typeface="Arial"/>
                <a:sym typeface="Arial"/>
              </a:rPr>
              <a:t>Синхронизация с программами фонда содействия </a:t>
            </a:r>
            <a:r>
              <a:rPr lang="ru-RU" sz="1600" b="1" kern="0" dirty="0" smtClean="0">
                <a:solidFill>
                  <a:srgbClr val="434343"/>
                </a:solidFill>
                <a:latin typeface="Verdana" panose="020B0604030504040204" pitchFamily="34" charset="0"/>
                <a:ea typeface="Verdana" panose="020B0604030504040204" pitchFamily="34" charset="0"/>
                <a:cs typeface="Arial"/>
                <a:sym typeface="Arial"/>
              </a:rPr>
              <a:t>инновациям</a:t>
            </a:r>
            <a:endParaRPr lang="ru-RU" sz="1600" b="1" kern="0" dirty="0">
              <a:solidFill>
                <a:srgbClr val="434343"/>
              </a:solidFill>
              <a:latin typeface="Verdana" panose="020B0604030504040204" pitchFamily="34" charset="0"/>
              <a:ea typeface="Verdana" panose="020B0604030504040204" pitchFamily="34" charset="0"/>
              <a:cs typeface="Arial"/>
              <a:sym typeface="Arial"/>
            </a:endParaRPr>
          </a:p>
          <a:p>
            <a:pPr marL="143863" defTabSz="1218690">
              <a:lnSpc>
                <a:spcPct val="140000"/>
              </a:lnSpc>
              <a:buClr>
                <a:srgbClr val="434343"/>
              </a:buClr>
              <a:buSzPts val="1900"/>
            </a:pPr>
            <a:r>
              <a:rPr lang="ru-RU" sz="1700" kern="0" dirty="0">
                <a:solidFill>
                  <a:srgbClr val="434343"/>
                </a:solidFill>
                <a:cs typeface="Arial"/>
                <a:sym typeface="Arial"/>
              </a:rPr>
              <a:t>  </a:t>
            </a:r>
            <a:endParaRPr sz="1700" kern="0" dirty="0">
              <a:solidFill>
                <a:srgbClr val="434343"/>
              </a:solidFill>
              <a:cs typeface="Arial"/>
              <a:sym typeface="Arial"/>
            </a:endParaRPr>
          </a:p>
        </p:txBody>
      </p:sp>
      <p:sp>
        <p:nvSpPr>
          <p:cNvPr id="77" name="Google Shape;77;p15"/>
          <p:cNvSpPr txBox="1"/>
          <p:nvPr/>
        </p:nvSpPr>
        <p:spPr>
          <a:xfrm>
            <a:off x="1075129" y="91013"/>
            <a:ext cx="11876392" cy="649705"/>
          </a:xfrm>
          <a:prstGeom prst="rect">
            <a:avLst/>
          </a:prstGeom>
          <a:noFill/>
          <a:ln>
            <a:noFill/>
          </a:ln>
        </p:spPr>
        <p:txBody>
          <a:bodyPr spcFirstLastPara="1" wrap="square" lIns="121852" tIns="121852" rIns="121852" bIns="121852" anchor="t" anchorCtr="0">
            <a:spAutoFit/>
          </a:bodyPr>
          <a:lstStyle/>
          <a:p>
            <a:pPr defTabSz="1218690">
              <a:spcBef>
                <a:spcPts val="133"/>
              </a:spcBef>
              <a:spcAft>
                <a:spcPts val="133"/>
              </a:spcAft>
              <a:buClr>
                <a:srgbClr val="000000"/>
              </a:buClr>
            </a:pPr>
            <a:r>
              <a:rPr lang="ru-RU" sz="2400" b="1" kern="0" dirty="0" smtClean="0">
                <a:solidFill>
                  <a:srgbClr val="1F497D"/>
                </a:solidFill>
                <a:latin typeface="Verdana" panose="020B0604030504040204" pitchFamily="34" charset="0"/>
                <a:ea typeface="Verdana" panose="020B0604030504040204" pitchFamily="34" charset="0"/>
                <a:cs typeface="Rubik Light"/>
                <a:sym typeface="Rubik Light"/>
              </a:rPr>
              <a:t>ВКР как </a:t>
            </a:r>
            <a:r>
              <a:rPr lang="ru-RU" sz="2400" b="1" kern="0" dirty="0" err="1" smtClean="0">
                <a:solidFill>
                  <a:srgbClr val="1F497D"/>
                </a:solidFill>
                <a:latin typeface="Verdana" panose="020B0604030504040204" pitchFamily="34" charset="0"/>
                <a:ea typeface="Verdana" panose="020B0604030504040204" pitchFamily="34" charset="0"/>
                <a:cs typeface="Rubik Light"/>
                <a:sym typeface="Rubik Light"/>
              </a:rPr>
              <a:t>стартап</a:t>
            </a:r>
            <a:r>
              <a:rPr lang="ru-RU" sz="2400" b="1" kern="0" dirty="0" smtClean="0">
                <a:solidFill>
                  <a:srgbClr val="1F497D"/>
                </a:solidFill>
                <a:latin typeface="Verdana" panose="020B0604030504040204" pitchFamily="34" charset="0"/>
                <a:ea typeface="Verdana" panose="020B0604030504040204" pitchFamily="34" charset="0"/>
                <a:cs typeface="Rubik Light"/>
                <a:sym typeface="Rubik Light"/>
              </a:rPr>
              <a:t> в </a:t>
            </a:r>
            <a:r>
              <a:rPr lang="ru-RU" sz="2400" b="1" kern="0" dirty="0" err="1" smtClean="0">
                <a:solidFill>
                  <a:srgbClr val="1F497D"/>
                </a:solidFill>
                <a:latin typeface="Verdana" panose="020B0604030504040204" pitchFamily="34" charset="0"/>
                <a:ea typeface="Verdana" panose="020B0604030504040204" pitchFamily="34" charset="0"/>
                <a:cs typeface="Rubik Light"/>
                <a:sym typeface="Rubik Light"/>
              </a:rPr>
              <a:t>СПбПУ</a:t>
            </a:r>
            <a:r>
              <a:rPr lang="ru-RU" sz="2400" b="1" kern="0" dirty="0" smtClean="0">
                <a:solidFill>
                  <a:srgbClr val="1F497D"/>
                </a:solidFill>
                <a:latin typeface="Verdana" panose="020B0604030504040204" pitchFamily="34" charset="0"/>
                <a:ea typeface="Verdana" panose="020B0604030504040204" pitchFamily="34" charset="0"/>
                <a:cs typeface="Rubik Light"/>
                <a:sym typeface="Rubik Light"/>
              </a:rPr>
              <a:t>: </a:t>
            </a:r>
            <a:r>
              <a:rPr lang="ru-RU" sz="2400" b="1" kern="0" dirty="0">
                <a:solidFill>
                  <a:srgbClr val="1F497D"/>
                </a:solidFill>
                <a:latin typeface="Verdana" panose="020B0604030504040204" pitchFamily="34" charset="0"/>
                <a:ea typeface="Verdana" panose="020B0604030504040204" pitchFamily="34" charset="0"/>
                <a:cs typeface="Rubik Light"/>
                <a:sym typeface="Rubik Light"/>
              </a:rPr>
              <a:t>развитие</a:t>
            </a:r>
          </a:p>
        </p:txBody>
      </p:sp>
      <p:pic>
        <p:nvPicPr>
          <p:cNvPr id="10" name="Рисунок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5829" y="6239297"/>
            <a:ext cx="7675119" cy="450977"/>
          </a:xfrm>
          <a:prstGeom prst="rect">
            <a:avLst/>
          </a:prstGeom>
        </p:spPr>
      </p:pic>
      <p:pic>
        <p:nvPicPr>
          <p:cNvPr id="11" name="Рисунок 10"/>
          <p:cNvPicPr/>
          <p:nvPr/>
        </p:nvPicPr>
        <p:blipFill rotWithShape="1">
          <a:blip r:embed="rId4" cstate="print">
            <a:alphaModFix amt="85000"/>
            <a:extLst>
              <a:ext uri="{28A0092B-C50C-407E-A947-70E740481C1C}">
                <a14:useLocalDpi xmlns:a14="http://schemas.microsoft.com/office/drawing/2010/main" val="0"/>
              </a:ext>
            </a:extLst>
          </a:blip>
          <a:srcRect l="6301" t="14835" r="1699" b="6711"/>
          <a:stretch/>
        </p:blipFill>
        <p:spPr>
          <a:xfrm>
            <a:off x="7507847" y="740704"/>
            <a:ext cx="4444805" cy="2274245"/>
          </a:xfrm>
          <a:prstGeom prst="rect">
            <a:avLst/>
          </a:prstGeom>
        </p:spPr>
      </p:pic>
      <p:pic>
        <p:nvPicPr>
          <p:cNvPr id="13" name="Рисунок 12"/>
          <p:cNvPicPr/>
          <p:nvPr/>
        </p:nvPicPr>
        <p:blipFill rotWithShape="1">
          <a:blip r:embed="rId5" cstate="print">
            <a:alphaModFix amt="85000"/>
            <a:extLst>
              <a:ext uri="{28A0092B-C50C-407E-A947-70E740481C1C}">
                <a14:useLocalDpi xmlns:a14="http://schemas.microsoft.com/office/drawing/2010/main" val="0"/>
              </a:ext>
            </a:extLst>
          </a:blip>
          <a:srcRect l="2006" r="-1"/>
          <a:stretch/>
        </p:blipFill>
        <p:spPr>
          <a:xfrm>
            <a:off x="7507867" y="3237002"/>
            <a:ext cx="4444807" cy="2692345"/>
          </a:xfrm>
          <a:prstGeom prst="rect">
            <a:avLst/>
          </a:prstGeom>
        </p:spPr>
      </p:pic>
      <p:pic>
        <p:nvPicPr>
          <p:cNvPr id="14" name="Picture 3"/>
          <p:cNvPicPr>
            <a:picLocks noChangeAspect="1" noChangeArrowheads="1"/>
          </p:cNvPicPr>
          <p:nvPr/>
        </p:nvPicPr>
        <p:blipFill rotWithShape="1">
          <a:blip r:embed="rId6" cstate="print"/>
          <a:srcRect r="29964"/>
          <a:stretch/>
        </p:blipFill>
        <p:spPr bwMode="auto">
          <a:xfrm>
            <a:off x="75" y="-27384"/>
            <a:ext cx="1035423" cy="6857999"/>
          </a:xfrm>
          <a:prstGeom prst="rect">
            <a:avLst/>
          </a:prstGeom>
          <a:noFill/>
          <a:ln w="9525">
            <a:noFill/>
            <a:miter lim="800000"/>
            <a:headEnd/>
            <a:tailEnd/>
          </a:ln>
        </p:spPr>
      </p:pic>
    </p:spTree>
    <p:extLst>
      <p:ext uri="{BB962C8B-B14F-4D97-AF65-F5344CB8AC3E}">
        <p14:creationId xmlns:p14="http://schemas.microsoft.com/office/powerpoint/2010/main" val="35095831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6" name="Google Shape;76;p15"/>
          <p:cNvSpPr txBox="1"/>
          <p:nvPr/>
        </p:nvSpPr>
        <p:spPr>
          <a:xfrm>
            <a:off x="1138497" y="928155"/>
            <a:ext cx="9861059" cy="1344866"/>
          </a:xfrm>
          <a:prstGeom prst="rect">
            <a:avLst/>
          </a:prstGeom>
          <a:noFill/>
          <a:ln>
            <a:noFill/>
          </a:ln>
        </p:spPr>
        <p:txBody>
          <a:bodyPr spcFirstLastPara="1" wrap="square" lIns="121862" tIns="121862" rIns="121862" bIns="121862" anchor="t" anchorCtr="0">
            <a:spAutoFit/>
          </a:bodyPr>
          <a:lstStyle/>
          <a:p>
            <a:pPr marL="143879" defTabSz="1218810">
              <a:lnSpc>
                <a:spcPct val="140000"/>
              </a:lnSpc>
              <a:buClr>
                <a:srgbClr val="434343"/>
              </a:buClr>
              <a:buSzPts val="1900"/>
            </a:pPr>
            <a:r>
              <a:rPr lang="ru-RU" sz="1700" b="1" i="1" kern="0" dirty="0" smtClean="0">
                <a:solidFill>
                  <a:srgbClr val="434343"/>
                </a:solidFill>
                <a:cs typeface="Arial"/>
                <a:sym typeface="Arial"/>
              </a:rPr>
              <a:t>Магистры </a:t>
            </a:r>
            <a:r>
              <a:rPr lang="ru-RU" sz="1700" b="1" i="1" kern="0" dirty="0" smtClean="0">
                <a:solidFill>
                  <a:srgbClr val="434343"/>
                </a:solidFill>
                <a:cs typeface="Arial"/>
                <a:sym typeface="Arial"/>
              </a:rPr>
              <a:t>и бакалавры разных курсов и </a:t>
            </a:r>
            <a:r>
              <a:rPr lang="ru-RU" sz="1700" b="1" i="1" kern="0" dirty="0">
                <a:solidFill>
                  <a:srgbClr val="434343"/>
                </a:solidFill>
                <a:cs typeface="Arial"/>
                <a:sym typeface="Arial"/>
              </a:rPr>
              <a:t>разных институтов </a:t>
            </a:r>
            <a:r>
              <a:rPr lang="ru-RU" sz="1700" b="1" i="1" kern="0" dirty="0" err="1" smtClean="0">
                <a:solidFill>
                  <a:srgbClr val="434343"/>
                </a:solidFill>
                <a:cs typeface="Arial"/>
                <a:sym typeface="Arial"/>
              </a:rPr>
              <a:t>СПбПУ</a:t>
            </a:r>
            <a:endParaRPr lang="ru-RU" sz="1700" b="1" i="1" kern="0" dirty="0" smtClean="0">
              <a:solidFill>
                <a:srgbClr val="434343"/>
              </a:solidFill>
              <a:cs typeface="Arial"/>
              <a:sym typeface="Arial"/>
            </a:endParaRPr>
          </a:p>
          <a:p>
            <a:pPr marL="143879" defTabSz="1218810">
              <a:lnSpc>
                <a:spcPct val="140000"/>
              </a:lnSpc>
              <a:buClr>
                <a:srgbClr val="434343"/>
              </a:buClr>
              <a:buSzPts val="1900"/>
            </a:pPr>
            <a:r>
              <a:rPr lang="ru-RU" sz="1700" b="1" i="1" kern="0" dirty="0" smtClean="0">
                <a:solidFill>
                  <a:srgbClr val="434343"/>
                </a:solidFill>
                <a:cs typeface="Arial"/>
                <a:sym typeface="Arial"/>
              </a:rPr>
              <a:t>Язык обучения: русский и английский </a:t>
            </a:r>
          </a:p>
          <a:p>
            <a:pPr marL="143879" defTabSz="1218810">
              <a:lnSpc>
                <a:spcPct val="140000"/>
              </a:lnSpc>
              <a:buClr>
                <a:srgbClr val="434343"/>
              </a:buClr>
              <a:buSzPts val="1900"/>
            </a:pPr>
            <a:r>
              <a:rPr lang="ru-RU" sz="1700" b="1" i="1" kern="0" dirty="0" smtClean="0">
                <a:solidFill>
                  <a:srgbClr val="434343"/>
                </a:solidFill>
                <a:cs typeface="Arial"/>
                <a:sym typeface="Arial"/>
              </a:rPr>
              <a:t>6 </a:t>
            </a:r>
            <a:r>
              <a:rPr lang="ru-RU" sz="1700" b="1" i="1" kern="0" dirty="0">
                <a:solidFill>
                  <a:srgbClr val="434343"/>
                </a:solidFill>
                <a:cs typeface="Arial"/>
                <a:sym typeface="Arial"/>
              </a:rPr>
              <a:t>институтов </a:t>
            </a:r>
            <a:r>
              <a:rPr lang="ru-RU" sz="1700" b="1" i="1" kern="0" dirty="0" err="1" smtClean="0">
                <a:solidFill>
                  <a:srgbClr val="434343"/>
                </a:solidFill>
                <a:cs typeface="Arial"/>
                <a:sym typeface="Arial"/>
              </a:rPr>
              <a:t>СПбПУ</a:t>
            </a:r>
            <a:r>
              <a:rPr lang="ru-RU" sz="1700" b="1" i="1" kern="0" dirty="0" smtClean="0">
                <a:solidFill>
                  <a:srgbClr val="434343"/>
                </a:solidFill>
                <a:cs typeface="Arial"/>
                <a:sym typeface="Arial"/>
              </a:rPr>
              <a:t> (ИППТ, ИСИ, </a:t>
            </a:r>
            <a:r>
              <a:rPr lang="ru-RU" sz="1700" b="1" i="1" kern="0" dirty="0" err="1" smtClean="0">
                <a:solidFill>
                  <a:srgbClr val="434343"/>
                </a:solidFill>
                <a:cs typeface="Arial"/>
                <a:sym typeface="Arial"/>
              </a:rPr>
              <a:t>ИПМЭиТ</a:t>
            </a:r>
            <a:r>
              <a:rPr lang="ru-RU" sz="1700" b="1" i="1" kern="0" dirty="0" smtClean="0">
                <a:solidFill>
                  <a:srgbClr val="434343"/>
                </a:solidFill>
                <a:cs typeface="Arial"/>
                <a:sym typeface="Arial"/>
              </a:rPr>
              <a:t>, ИКНТ, </a:t>
            </a:r>
            <a:r>
              <a:rPr lang="ru-RU" sz="1700" b="1" i="1" kern="0" dirty="0" err="1" smtClean="0">
                <a:solidFill>
                  <a:srgbClr val="434343"/>
                </a:solidFill>
                <a:cs typeface="Arial"/>
                <a:sym typeface="Arial"/>
              </a:rPr>
              <a:t>ИММиТ</a:t>
            </a:r>
            <a:r>
              <a:rPr lang="ru-RU" sz="1700" b="1" i="1" kern="0" dirty="0" smtClean="0">
                <a:solidFill>
                  <a:srgbClr val="434343"/>
                </a:solidFill>
                <a:cs typeface="Arial"/>
                <a:sym typeface="Arial"/>
              </a:rPr>
              <a:t>, </a:t>
            </a:r>
            <a:r>
              <a:rPr lang="ru-RU" sz="1700" b="1" i="1" kern="0" dirty="0" err="1" smtClean="0">
                <a:solidFill>
                  <a:srgbClr val="434343"/>
                </a:solidFill>
                <a:cs typeface="Arial"/>
                <a:sym typeface="Arial"/>
              </a:rPr>
              <a:t>ИКиЗИ</a:t>
            </a:r>
            <a:r>
              <a:rPr lang="ru-RU" sz="1700" b="1" i="1" kern="0" dirty="0" smtClean="0">
                <a:solidFill>
                  <a:srgbClr val="434343"/>
                </a:solidFill>
                <a:cs typeface="Arial"/>
                <a:sym typeface="Arial"/>
              </a:rPr>
              <a:t>) </a:t>
            </a:r>
            <a:r>
              <a:rPr lang="ru-RU" sz="1700" b="1" i="1" kern="0" dirty="0">
                <a:solidFill>
                  <a:srgbClr val="434343"/>
                </a:solidFill>
                <a:cs typeface="Arial"/>
                <a:sym typeface="Arial"/>
              </a:rPr>
              <a:t>– 15 </a:t>
            </a:r>
            <a:r>
              <a:rPr lang="ru-RU" sz="1700" b="1" i="1" kern="0" dirty="0" smtClean="0">
                <a:solidFill>
                  <a:srgbClr val="434343"/>
                </a:solidFill>
                <a:cs typeface="Arial"/>
                <a:sym typeface="Arial"/>
              </a:rPr>
              <a:t>человек</a:t>
            </a:r>
          </a:p>
        </p:txBody>
      </p:sp>
      <p:sp>
        <p:nvSpPr>
          <p:cNvPr id="77" name="Google Shape;77;p15"/>
          <p:cNvSpPr txBox="1"/>
          <p:nvPr/>
        </p:nvSpPr>
        <p:spPr>
          <a:xfrm>
            <a:off x="1278329" y="91008"/>
            <a:ext cx="11876392" cy="1010416"/>
          </a:xfrm>
          <a:prstGeom prst="rect">
            <a:avLst/>
          </a:prstGeom>
          <a:noFill/>
          <a:ln>
            <a:noFill/>
          </a:ln>
        </p:spPr>
        <p:txBody>
          <a:bodyPr spcFirstLastPara="1" wrap="square" lIns="121862" tIns="121862" rIns="121862" bIns="121862" anchor="t" anchorCtr="0">
            <a:spAutoFit/>
          </a:bodyPr>
          <a:lstStyle/>
          <a:p>
            <a:pPr defTabSz="1218810">
              <a:spcBef>
                <a:spcPts val="133"/>
              </a:spcBef>
              <a:spcAft>
                <a:spcPts val="133"/>
              </a:spcAft>
              <a:buClr>
                <a:srgbClr val="000000"/>
              </a:buClr>
            </a:pPr>
            <a:r>
              <a:rPr lang="ru-RU" sz="2400" b="1" kern="0" dirty="0">
                <a:solidFill>
                  <a:srgbClr val="1F497D"/>
                </a:solidFill>
                <a:latin typeface="Verdana" panose="020B0604030504040204" pitchFamily="34" charset="0"/>
                <a:ea typeface="Verdana" panose="020B0604030504040204" pitchFamily="34" charset="0"/>
                <a:cs typeface="Rubik Light"/>
                <a:sym typeface="Rubik Light"/>
              </a:rPr>
              <a:t>Предпринимательство с фокусом на производство и </a:t>
            </a:r>
            <a:r>
              <a:rPr lang="ru-RU" sz="2400" b="1" kern="0" dirty="0" smtClean="0">
                <a:solidFill>
                  <a:srgbClr val="1F497D"/>
                </a:solidFill>
                <a:latin typeface="Verdana" panose="020B0604030504040204" pitchFamily="34" charset="0"/>
                <a:ea typeface="Verdana" panose="020B0604030504040204" pitchFamily="34" charset="0"/>
                <a:cs typeface="Rubik Light"/>
                <a:sym typeface="Rubik Light"/>
              </a:rPr>
              <a:t>цели устойчивого развития</a:t>
            </a:r>
            <a:endParaRPr lang="ru-RU" sz="2400" b="1" kern="0" dirty="0">
              <a:solidFill>
                <a:srgbClr val="1F497D"/>
              </a:solidFill>
              <a:latin typeface="Verdana" panose="020B0604030504040204" pitchFamily="34" charset="0"/>
              <a:ea typeface="Verdana" panose="020B0604030504040204" pitchFamily="34" charset="0"/>
              <a:cs typeface="Rubik Light"/>
              <a:sym typeface="Rubik Light"/>
            </a:endParaRPr>
          </a:p>
        </p:txBody>
      </p:sp>
      <p:pic>
        <p:nvPicPr>
          <p:cNvPr id="10" name="Рисунок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5823" y="6239292"/>
            <a:ext cx="7675119" cy="450977"/>
          </a:xfrm>
          <a:prstGeom prst="rect">
            <a:avLst/>
          </a:prstGeom>
        </p:spPr>
      </p:pic>
      <p:pic>
        <p:nvPicPr>
          <p:cNvPr id="14" name="Picture 3"/>
          <p:cNvPicPr>
            <a:picLocks noChangeAspect="1" noChangeArrowheads="1"/>
          </p:cNvPicPr>
          <p:nvPr/>
        </p:nvPicPr>
        <p:blipFill rotWithShape="1">
          <a:blip r:embed="rId4" cstate="print"/>
          <a:srcRect r="29964"/>
          <a:stretch/>
        </p:blipFill>
        <p:spPr bwMode="auto">
          <a:xfrm>
            <a:off x="70" y="-27384"/>
            <a:ext cx="1035423" cy="6857999"/>
          </a:xfrm>
          <a:prstGeom prst="rect">
            <a:avLst/>
          </a:prstGeom>
          <a:noFill/>
          <a:ln w="9525">
            <a:noFill/>
            <a:miter lim="800000"/>
            <a:headEnd/>
            <a:tailEnd/>
          </a:ln>
        </p:spPr>
      </p:pic>
      <p:pic>
        <p:nvPicPr>
          <p:cNvPr id="8" name="image3.png"/>
          <p:cNvPicPr/>
          <p:nvPr/>
        </p:nvPicPr>
        <p:blipFill>
          <a:blip r:embed="rId5"/>
          <a:srcRect/>
          <a:stretch>
            <a:fillRect/>
          </a:stretch>
        </p:blipFill>
        <p:spPr>
          <a:xfrm>
            <a:off x="9360381" y="5733256"/>
            <a:ext cx="2523913" cy="853440"/>
          </a:xfrm>
          <a:prstGeom prst="rect">
            <a:avLst/>
          </a:prstGeom>
          <a:ln/>
        </p:spPr>
      </p:pic>
      <p:sp>
        <p:nvSpPr>
          <p:cNvPr id="2" name="Прямоугольник 1"/>
          <p:cNvSpPr/>
          <p:nvPr/>
        </p:nvSpPr>
        <p:spPr>
          <a:xfrm>
            <a:off x="1305033" y="2040677"/>
            <a:ext cx="10657184" cy="2316015"/>
          </a:xfrm>
          <a:prstGeom prst="rect">
            <a:avLst/>
          </a:prstGeom>
        </p:spPr>
        <p:txBody>
          <a:bodyPr wrap="square" lIns="121882" tIns="60941" rIns="121882" bIns="60941">
            <a:spAutoFit/>
          </a:bodyPr>
          <a:lstStyle/>
          <a:p>
            <a:pPr algn="just" defTabSz="1218810" eaLnBrk="0" fontAlgn="base" hangingPunct="0">
              <a:lnSpc>
                <a:spcPct val="150000"/>
              </a:lnSpc>
              <a:spcBef>
                <a:spcPct val="0"/>
              </a:spcBef>
              <a:spcAft>
                <a:spcPts val="1067"/>
              </a:spcAft>
            </a:pPr>
            <a:r>
              <a:rPr lang="ru-RU" i="1" dirty="0">
                <a:solidFill>
                  <a:srgbClr val="000000"/>
                </a:solidFill>
                <a:latin typeface="Times New Roman"/>
                <a:ea typeface="Calibri"/>
              </a:rPr>
              <a:t>В рамках факультативного </a:t>
            </a:r>
            <a:r>
              <a:rPr lang="ru-RU" i="1" dirty="0" smtClean="0">
                <a:solidFill>
                  <a:srgbClr val="000000"/>
                </a:solidFill>
                <a:latin typeface="Times New Roman"/>
                <a:ea typeface="Calibri"/>
              </a:rPr>
              <a:t>акселератора</a:t>
            </a:r>
            <a:r>
              <a:rPr lang="ru-RU" i="1" dirty="0" smtClean="0">
                <a:solidFill>
                  <a:srgbClr val="000000"/>
                </a:solidFill>
                <a:latin typeface="Times New Roman"/>
                <a:ea typeface="Calibri"/>
              </a:rPr>
              <a:t> </a:t>
            </a:r>
            <a:r>
              <a:rPr lang="ru-RU" i="1" dirty="0">
                <a:solidFill>
                  <a:srgbClr val="000000"/>
                </a:solidFill>
                <a:latin typeface="Times New Roman"/>
                <a:ea typeface="Calibri"/>
              </a:rPr>
              <a:t>студенты </a:t>
            </a:r>
            <a:r>
              <a:rPr lang="ru-RU" i="1" dirty="0" smtClean="0">
                <a:solidFill>
                  <a:srgbClr val="000000"/>
                </a:solidFill>
                <a:latin typeface="Times New Roman"/>
                <a:ea typeface="Calibri"/>
              </a:rPr>
              <a:t>ознакомятся </a:t>
            </a:r>
            <a:r>
              <a:rPr lang="ru-RU" i="1" dirty="0">
                <a:solidFill>
                  <a:srgbClr val="000000"/>
                </a:solidFill>
                <a:latin typeface="Times New Roman"/>
                <a:ea typeface="Calibri"/>
              </a:rPr>
              <a:t>с основами технологического предпринимательства и основами организации производства, а также с методами формирования идей, включая элементы дизайн-мышления. Студенты смогут послушать ведущих экспертов Европейского института инноваций и технологий </a:t>
            </a:r>
            <a:r>
              <a:rPr lang="en-US" i="1" dirty="0">
                <a:solidFill>
                  <a:srgbClr val="000000"/>
                </a:solidFill>
                <a:latin typeface="Times New Roman"/>
                <a:ea typeface="Calibri"/>
              </a:rPr>
              <a:t>EIT</a:t>
            </a:r>
            <a:r>
              <a:rPr lang="ru-RU" i="1" dirty="0">
                <a:solidFill>
                  <a:srgbClr val="000000"/>
                </a:solidFill>
                <a:latin typeface="Times New Roman"/>
                <a:ea typeface="Calibri"/>
              </a:rPr>
              <a:t>, обмениваться опытом и сотрудничать с командами за рубежом.</a:t>
            </a:r>
            <a:endParaRPr lang="ru-RU" dirty="0">
              <a:solidFill>
                <a:srgbClr val="000000"/>
              </a:solidFill>
              <a:ea typeface="Arial"/>
            </a:endParaRPr>
          </a:p>
        </p:txBody>
      </p:sp>
      <p:sp>
        <p:nvSpPr>
          <p:cNvPr id="3" name="Прямоугольник 2"/>
          <p:cNvSpPr/>
          <p:nvPr/>
        </p:nvSpPr>
        <p:spPr>
          <a:xfrm>
            <a:off x="1301496" y="4127002"/>
            <a:ext cx="10534824" cy="1877433"/>
          </a:xfrm>
          <a:prstGeom prst="rect">
            <a:avLst/>
          </a:prstGeom>
        </p:spPr>
        <p:txBody>
          <a:bodyPr wrap="square" lIns="121882" tIns="60941" rIns="121882" bIns="60941">
            <a:spAutoFit/>
          </a:bodyPr>
          <a:lstStyle/>
          <a:p>
            <a:pPr algn="just" defTabSz="1218810" eaLnBrk="0" fontAlgn="base" hangingPunct="0">
              <a:lnSpc>
                <a:spcPct val="150000"/>
              </a:lnSpc>
              <a:spcBef>
                <a:spcPct val="0"/>
              </a:spcBef>
              <a:spcAft>
                <a:spcPts val="1067"/>
              </a:spcAft>
            </a:pPr>
            <a:r>
              <a:rPr lang="ru-RU" i="1" dirty="0">
                <a:solidFill>
                  <a:srgbClr val="000000"/>
                </a:solidFill>
                <a:latin typeface="Times New Roman"/>
                <a:ea typeface="Calibri"/>
              </a:rPr>
              <a:t>При успешной презентации своего проекта, студентам выдадут не только Европейский сертификат </a:t>
            </a:r>
            <a:r>
              <a:rPr lang="en-US" i="1" dirty="0">
                <a:solidFill>
                  <a:srgbClr val="000000"/>
                </a:solidFill>
                <a:latin typeface="Times New Roman"/>
                <a:ea typeface="Calibri"/>
              </a:rPr>
              <a:t>EIT Academy</a:t>
            </a:r>
            <a:r>
              <a:rPr lang="ru-RU" i="1" dirty="0">
                <a:solidFill>
                  <a:srgbClr val="000000"/>
                </a:solidFill>
                <a:latin typeface="Times New Roman"/>
                <a:ea typeface="Calibri"/>
              </a:rPr>
              <a:t>, но и предоставят возможность далее продолжать развивать проект с помощью платформы </a:t>
            </a:r>
            <a:r>
              <a:rPr lang="ru-RU" i="1" dirty="0" err="1" smtClean="0">
                <a:solidFill>
                  <a:srgbClr val="000000"/>
                </a:solidFill>
                <a:latin typeface="Times New Roman"/>
                <a:ea typeface="Calibri"/>
              </a:rPr>
              <a:t>Политех</a:t>
            </a:r>
            <a:r>
              <a:rPr lang="ru-RU" i="1" dirty="0" smtClean="0">
                <a:solidFill>
                  <a:srgbClr val="000000"/>
                </a:solidFill>
                <a:latin typeface="Times New Roman"/>
                <a:ea typeface="Calibri"/>
              </a:rPr>
              <a:t> </a:t>
            </a:r>
            <a:r>
              <a:rPr lang="en-US" i="1" dirty="0" err="1" smtClean="0">
                <a:solidFill>
                  <a:srgbClr val="000000"/>
                </a:solidFill>
                <a:latin typeface="Times New Roman"/>
                <a:ea typeface="Calibri"/>
              </a:rPr>
              <a:t>Strascheg</a:t>
            </a:r>
            <a:r>
              <a:rPr lang="en-US" i="1" dirty="0" smtClean="0">
                <a:solidFill>
                  <a:srgbClr val="000000"/>
                </a:solidFill>
                <a:latin typeface="Times New Roman"/>
                <a:ea typeface="Calibri"/>
              </a:rPr>
              <a:t> </a:t>
            </a:r>
            <a:r>
              <a:rPr lang="ru-RU" i="1" dirty="0" smtClean="0">
                <a:solidFill>
                  <a:srgbClr val="000000"/>
                </a:solidFill>
                <a:latin typeface="Times New Roman"/>
                <a:ea typeface="Calibri"/>
              </a:rPr>
              <a:t>и </a:t>
            </a:r>
            <a:r>
              <a:rPr lang="en-US" i="1" dirty="0" smtClean="0">
                <a:solidFill>
                  <a:srgbClr val="000000"/>
                </a:solidFill>
                <a:latin typeface="Times New Roman"/>
                <a:ea typeface="Calibri"/>
              </a:rPr>
              <a:t>SCE </a:t>
            </a:r>
            <a:r>
              <a:rPr lang="ru-RU" i="1" dirty="0" smtClean="0">
                <a:solidFill>
                  <a:srgbClr val="000000"/>
                </a:solidFill>
                <a:latin typeface="Times New Roman"/>
                <a:ea typeface="Calibri"/>
              </a:rPr>
              <a:t>, </a:t>
            </a:r>
            <a:r>
              <a:rPr lang="ru-RU" i="1" dirty="0">
                <a:solidFill>
                  <a:srgbClr val="000000"/>
                </a:solidFill>
                <a:latin typeface="Times New Roman"/>
                <a:ea typeface="Calibri"/>
              </a:rPr>
              <a:t>получая поддержку от инкубаторов, научных и исследовательских центров, </a:t>
            </a:r>
            <a:r>
              <a:rPr lang="ru-RU" i="1" dirty="0" err="1">
                <a:solidFill>
                  <a:srgbClr val="000000"/>
                </a:solidFill>
                <a:latin typeface="Times New Roman"/>
                <a:ea typeface="Calibri"/>
              </a:rPr>
              <a:t>стартапов</a:t>
            </a:r>
            <a:r>
              <a:rPr lang="ru-RU" i="1" dirty="0">
                <a:solidFill>
                  <a:srgbClr val="000000"/>
                </a:solidFill>
                <a:latin typeface="Times New Roman"/>
                <a:ea typeface="Calibri"/>
              </a:rPr>
              <a:t> и промышленных партнеров проекта.</a:t>
            </a:r>
            <a:endParaRPr lang="ru-RU" dirty="0">
              <a:solidFill>
                <a:srgbClr val="000000"/>
              </a:solidFill>
              <a:ea typeface="Arial"/>
            </a:endParaRPr>
          </a:p>
        </p:txBody>
      </p:sp>
    </p:spTree>
    <p:extLst>
      <p:ext uri="{BB962C8B-B14F-4D97-AF65-F5344CB8AC3E}">
        <p14:creationId xmlns:p14="http://schemas.microsoft.com/office/powerpoint/2010/main" val="7082958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7" name="Google Shape;77;p15"/>
          <p:cNvSpPr txBox="1"/>
          <p:nvPr/>
        </p:nvSpPr>
        <p:spPr>
          <a:xfrm>
            <a:off x="1085289" y="40208"/>
            <a:ext cx="11876392" cy="649705"/>
          </a:xfrm>
          <a:prstGeom prst="rect">
            <a:avLst/>
          </a:prstGeom>
          <a:noFill/>
          <a:ln>
            <a:noFill/>
          </a:ln>
        </p:spPr>
        <p:txBody>
          <a:bodyPr spcFirstLastPara="1" wrap="square" lIns="121862" tIns="121862" rIns="121862" bIns="121862" anchor="t" anchorCtr="0">
            <a:spAutoFit/>
          </a:bodyPr>
          <a:lstStyle/>
          <a:p>
            <a:pPr defTabSz="1218810">
              <a:spcBef>
                <a:spcPts val="133"/>
              </a:spcBef>
              <a:spcAft>
                <a:spcPts val="133"/>
              </a:spcAft>
              <a:buClr>
                <a:srgbClr val="000000"/>
              </a:buClr>
            </a:pPr>
            <a:r>
              <a:rPr lang="ru-RU" sz="2400" b="1" kern="0" dirty="0">
                <a:solidFill>
                  <a:srgbClr val="1F497D"/>
                </a:solidFill>
                <a:latin typeface="Verdana" panose="020B0604030504040204" pitchFamily="34" charset="0"/>
                <a:ea typeface="Verdana" panose="020B0604030504040204" pitchFamily="34" charset="0"/>
                <a:cs typeface="Rubik Light"/>
                <a:sym typeface="Rubik Light"/>
              </a:rPr>
              <a:t>Предпринимательство в цифровом </a:t>
            </a:r>
            <a:r>
              <a:rPr lang="ru-RU" sz="2400" b="1" kern="0" dirty="0" smtClean="0">
                <a:solidFill>
                  <a:srgbClr val="1F497D"/>
                </a:solidFill>
                <a:latin typeface="Verdana" panose="020B0604030504040204" pitchFamily="34" charset="0"/>
                <a:ea typeface="Verdana" panose="020B0604030504040204" pitchFamily="34" charset="0"/>
                <a:cs typeface="Rubik Light"/>
                <a:sym typeface="Rubik Light"/>
              </a:rPr>
              <a:t>мире, 3 ЗЕТ</a:t>
            </a:r>
            <a:endParaRPr lang="ru-RU" sz="2400" b="1" kern="0" dirty="0">
              <a:solidFill>
                <a:srgbClr val="1F497D"/>
              </a:solidFill>
              <a:latin typeface="Verdana" panose="020B0604030504040204" pitchFamily="34" charset="0"/>
              <a:ea typeface="Verdana" panose="020B0604030504040204" pitchFamily="34" charset="0"/>
              <a:cs typeface="Rubik Light"/>
              <a:sym typeface="Rubik Light"/>
            </a:endParaRPr>
          </a:p>
        </p:txBody>
      </p:sp>
      <p:pic>
        <p:nvPicPr>
          <p:cNvPr id="10" name="Рисунок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5823" y="6239292"/>
            <a:ext cx="7675119" cy="450977"/>
          </a:xfrm>
          <a:prstGeom prst="rect">
            <a:avLst/>
          </a:prstGeom>
        </p:spPr>
      </p:pic>
      <p:pic>
        <p:nvPicPr>
          <p:cNvPr id="14" name="Picture 3"/>
          <p:cNvPicPr>
            <a:picLocks noChangeAspect="1" noChangeArrowheads="1"/>
          </p:cNvPicPr>
          <p:nvPr/>
        </p:nvPicPr>
        <p:blipFill rotWithShape="1">
          <a:blip r:embed="rId4" cstate="print"/>
          <a:srcRect r="29964"/>
          <a:stretch/>
        </p:blipFill>
        <p:spPr bwMode="auto">
          <a:xfrm>
            <a:off x="70" y="-27384"/>
            <a:ext cx="1035423" cy="6857999"/>
          </a:xfrm>
          <a:prstGeom prst="rect">
            <a:avLst/>
          </a:prstGeom>
          <a:noFill/>
          <a:ln w="9525">
            <a:noFill/>
            <a:miter lim="800000"/>
            <a:headEnd/>
            <a:tailEnd/>
          </a:ln>
        </p:spPr>
      </p:pic>
      <p:sp>
        <p:nvSpPr>
          <p:cNvPr id="2" name="Прямоугольник 1"/>
          <p:cNvSpPr/>
          <p:nvPr/>
        </p:nvSpPr>
        <p:spPr>
          <a:xfrm>
            <a:off x="1132313" y="821472"/>
            <a:ext cx="10657184" cy="9710312"/>
          </a:xfrm>
          <a:prstGeom prst="rect">
            <a:avLst/>
          </a:prstGeom>
        </p:spPr>
        <p:txBody>
          <a:bodyPr wrap="square" lIns="121882" tIns="60941" rIns="121882" bIns="60941">
            <a:spAutoFit/>
          </a:bodyPr>
          <a:lstStyle/>
          <a:p>
            <a:pPr algn="just" defTabSz="1218810" eaLnBrk="0" fontAlgn="base" hangingPunct="0">
              <a:spcBef>
                <a:spcPct val="0"/>
              </a:spcBef>
            </a:pPr>
            <a:r>
              <a:rPr lang="ru-RU" b="1" i="1" dirty="0" smtClean="0">
                <a:solidFill>
                  <a:srgbClr val="000000"/>
                </a:solidFill>
                <a:ea typeface="Arial"/>
              </a:rPr>
              <a:t>Аудитория – бакалавры </a:t>
            </a:r>
            <a:r>
              <a:rPr lang="ru-RU" b="1" i="1" dirty="0" err="1" smtClean="0">
                <a:solidFill>
                  <a:srgbClr val="000000"/>
                </a:solidFill>
                <a:ea typeface="Arial"/>
              </a:rPr>
              <a:t>СПбПУ</a:t>
            </a:r>
            <a:r>
              <a:rPr lang="ru-RU" b="1" i="1" dirty="0" smtClean="0">
                <a:solidFill>
                  <a:srgbClr val="000000"/>
                </a:solidFill>
                <a:ea typeface="Arial"/>
              </a:rPr>
              <a:t>. </a:t>
            </a:r>
          </a:p>
          <a:p>
            <a:pPr algn="just" defTabSz="1218810" eaLnBrk="0" fontAlgn="base" hangingPunct="0">
              <a:spcBef>
                <a:spcPct val="0"/>
              </a:spcBef>
            </a:pPr>
            <a:r>
              <a:rPr lang="ru-RU" b="1" i="1" dirty="0" smtClean="0">
                <a:solidFill>
                  <a:srgbClr val="000000"/>
                </a:solidFill>
                <a:ea typeface="Arial"/>
              </a:rPr>
              <a:t>Преподаватели ВШТП и приглашенные тех. предприниматели    </a:t>
            </a:r>
          </a:p>
          <a:p>
            <a:pPr algn="just" defTabSz="1218810" eaLnBrk="0" fontAlgn="base" hangingPunct="0">
              <a:spcBef>
                <a:spcPct val="0"/>
              </a:spcBef>
            </a:pPr>
            <a:r>
              <a:rPr lang="ru-RU" b="1" i="1" dirty="0" smtClean="0">
                <a:solidFill>
                  <a:srgbClr val="000000"/>
                </a:solidFill>
                <a:ea typeface="Arial"/>
              </a:rPr>
              <a:t>Язык обучения – русский язык</a:t>
            </a:r>
          </a:p>
          <a:p>
            <a:pPr algn="just" defTabSz="1218810" eaLnBrk="0" fontAlgn="base" hangingPunct="0">
              <a:spcBef>
                <a:spcPct val="0"/>
              </a:spcBef>
            </a:pPr>
            <a:r>
              <a:rPr lang="ru-RU" b="1" i="1" dirty="0" smtClean="0">
                <a:solidFill>
                  <a:srgbClr val="000000"/>
                </a:solidFill>
                <a:ea typeface="Arial"/>
              </a:rPr>
              <a:t>Формат – элективный курс в рамках карьерной адаптивности</a:t>
            </a:r>
          </a:p>
          <a:p>
            <a:pPr algn="just" defTabSz="1218810" eaLnBrk="0" fontAlgn="base" hangingPunct="0">
              <a:spcBef>
                <a:spcPct val="0"/>
              </a:spcBef>
            </a:pPr>
            <a:endParaRPr lang="ru-RU" dirty="0" smtClean="0">
              <a:solidFill>
                <a:srgbClr val="000000"/>
              </a:solidFill>
              <a:ea typeface="Arial"/>
            </a:endParaRPr>
          </a:p>
          <a:p>
            <a:pPr marL="457131" indent="-457131" algn="just" defTabSz="1218810" eaLnBrk="0" fontAlgn="base" hangingPunct="0">
              <a:lnSpc>
                <a:spcPct val="150000"/>
              </a:lnSpc>
              <a:spcBef>
                <a:spcPct val="0"/>
              </a:spcBef>
              <a:spcAft>
                <a:spcPts val="1067"/>
              </a:spcAft>
              <a:buFontTx/>
              <a:buAutoNum type="arabicPeriod"/>
            </a:pPr>
            <a:r>
              <a:rPr lang="ru-RU" i="1" dirty="0" smtClean="0">
                <a:solidFill>
                  <a:srgbClr val="000000"/>
                </a:solidFill>
                <a:ea typeface="Arial"/>
              </a:rPr>
              <a:t>Мотивация предпринимательства </a:t>
            </a:r>
            <a:r>
              <a:rPr lang="ru-RU" b="1" i="1" dirty="0" smtClean="0">
                <a:solidFill>
                  <a:srgbClr val="000000"/>
                </a:solidFill>
                <a:ea typeface="Arial"/>
              </a:rPr>
              <a:t>(</a:t>
            </a:r>
            <a:r>
              <a:rPr lang="en-US" b="1" i="1" dirty="0" smtClean="0">
                <a:solidFill>
                  <a:srgbClr val="000000"/>
                </a:solidFill>
                <a:ea typeface="Arial"/>
              </a:rPr>
              <a:t>know why) – 2 </a:t>
            </a:r>
            <a:r>
              <a:rPr lang="ru-RU" b="1" i="1" dirty="0" err="1" smtClean="0">
                <a:solidFill>
                  <a:srgbClr val="000000"/>
                </a:solidFill>
                <a:ea typeface="Arial"/>
              </a:rPr>
              <a:t>а.ч</a:t>
            </a:r>
            <a:r>
              <a:rPr lang="ru-RU" b="1" i="1" dirty="0" smtClean="0">
                <a:solidFill>
                  <a:srgbClr val="000000"/>
                </a:solidFill>
                <a:ea typeface="Arial"/>
              </a:rPr>
              <a:t>.</a:t>
            </a:r>
            <a:endParaRPr lang="en-US" b="1" i="1" dirty="0" smtClean="0">
              <a:solidFill>
                <a:srgbClr val="000000"/>
              </a:solidFill>
              <a:ea typeface="Arial"/>
            </a:endParaRPr>
          </a:p>
          <a:p>
            <a:pPr marL="457131" indent="-457131" algn="just" defTabSz="1218810" eaLnBrk="0" fontAlgn="base" hangingPunct="0">
              <a:lnSpc>
                <a:spcPct val="150000"/>
              </a:lnSpc>
              <a:spcBef>
                <a:spcPct val="0"/>
              </a:spcBef>
              <a:spcAft>
                <a:spcPts val="1067"/>
              </a:spcAft>
              <a:buFontTx/>
              <a:buAutoNum type="arabicPeriod"/>
            </a:pPr>
            <a:r>
              <a:rPr lang="ru-RU" i="1" dirty="0" smtClean="0">
                <a:solidFill>
                  <a:srgbClr val="000000"/>
                </a:solidFill>
                <a:ea typeface="Arial"/>
              </a:rPr>
              <a:t>Навыки предприимчивости и предпринимательские компетенции</a:t>
            </a:r>
            <a:r>
              <a:rPr lang="ru-RU" b="1" i="1" dirty="0" smtClean="0">
                <a:solidFill>
                  <a:srgbClr val="000000"/>
                </a:solidFill>
                <a:ea typeface="Arial"/>
              </a:rPr>
              <a:t> (</a:t>
            </a:r>
            <a:r>
              <a:rPr lang="en-US" b="1" i="1" dirty="0" smtClean="0">
                <a:solidFill>
                  <a:srgbClr val="000000"/>
                </a:solidFill>
                <a:ea typeface="Arial"/>
              </a:rPr>
              <a:t>know who)</a:t>
            </a:r>
            <a:r>
              <a:rPr lang="ru-RU" b="1" i="1" dirty="0" smtClean="0">
                <a:solidFill>
                  <a:srgbClr val="000000"/>
                </a:solidFill>
                <a:ea typeface="Arial"/>
              </a:rPr>
              <a:t> – 6 </a:t>
            </a:r>
            <a:r>
              <a:rPr lang="ru-RU" b="1" i="1" dirty="0" err="1" smtClean="0">
                <a:solidFill>
                  <a:srgbClr val="000000"/>
                </a:solidFill>
                <a:ea typeface="Arial"/>
              </a:rPr>
              <a:t>а.ч</a:t>
            </a:r>
            <a:r>
              <a:rPr lang="ru-RU" b="1" i="1" dirty="0" smtClean="0">
                <a:solidFill>
                  <a:srgbClr val="000000"/>
                </a:solidFill>
                <a:ea typeface="Arial"/>
              </a:rPr>
              <a:t>.</a:t>
            </a:r>
          </a:p>
          <a:p>
            <a:pPr marL="457131" indent="-457131" algn="just" defTabSz="1218810" eaLnBrk="0" fontAlgn="base" hangingPunct="0">
              <a:lnSpc>
                <a:spcPct val="150000"/>
              </a:lnSpc>
              <a:spcBef>
                <a:spcPct val="0"/>
              </a:spcBef>
              <a:spcAft>
                <a:spcPts val="1067"/>
              </a:spcAft>
              <a:buFontTx/>
              <a:buAutoNum type="arabicPeriod"/>
            </a:pPr>
            <a:r>
              <a:rPr lang="ru-RU" i="1" dirty="0" smtClean="0">
                <a:solidFill>
                  <a:srgbClr val="000000"/>
                </a:solidFill>
                <a:ea typeface="Arial"/>
              </a:rPr>
              <a:t>Тренды: технологические и предпринимательские</a:t>
            </a:r>
            <a:r>
              <a:rPr lang="en-US" b="1" i="1" dirty="0" smtClean="0">
                <a:solidFill>
                  <a:srgbClr val="000000"/>
                </a:solidFill>
                <a:ea typeface="Arial"/>
              </a:rPr>
              <a:t> (know when)</a:t>
            </a:r>
            <a:r>
              <a:rPr lang="ru-RU" b="1" i="1" dirty="0" smtClean="0">
                <a:solidFill>
                  <a:srgbClr val="000000"/>
                </a:solidFill>
                <a:ea typeface="Arial"/>
              </a:rPr>
              <a:t> –  6 </a:t>
            </a:r>
            <a:r>
              <a:rPr lang="ru-RU" b="1" i="1" dirty="0" err="1" smtClean="0">
                <a:solidFill>
                  <a:srgbClr val="000000"/>
                </a:solidFill>
                <a:ea typeface="Arial"/>
              </a:rPr>
              <a:t>а.ч</a:t>
            </a:r>
            <a:r>
              <a:rPr lang="ru-RU" b="1" i="1" dirty="0" smtClean="0">
                <a:solidFill>
                  <a:srgbClr val="000000"/>
                </a:solidFill>
                <a:ea typeface="Arial"/>
              </a:rPr>
              <a:t>.</a:t>
            </a:r>
          </a:p>
          <a:p>
            <a:pPr marL="457131" indent="-457131" algn="just" defTabSz="1218810" eaLnBrk="0" fontAlgn="base" hangingPunct="0">
              <a:lnSpc>
                <a:spcPct val="150000"/>
              </a:lnSpc>
              <a:spcBef>
                <a:spcPct val="0"/>
              </a:spcBef>
              <a:spcAft>
                <a:spcPts val="1067"/>
              </a:spcAft>
              <a:buFontTx/>
              <a:buAutoNum type="arabicPeriod"/>
            </a:pPr>
            <a:r>
              <a:rPr lang="ru-RU" i="1" dirty="0" smtClean="0">
                <a:solidFill>
                  <a:srgbClr val="000000"/>
                </a:solidFill>
                <a:ea typeface="Arial"/>
              </a:rPr>
              <a:t>Предпринимательство как распознавание возможностей и создание ценности вне зависимости от контролируемых ресурсов </a:t>
            </a:r>
            <a:r>
              <a:rPr lang="ru-RU" b="1" i="1" dirty="0" smtClean="0">
                <a:solidFill>
                  <a:srgbClr val="000000"/>
                </a:solidFill>
                <a:ea typeface="Arial"/>
              </a:rPr>
              <a:t>(</a:t>
            </a:r>
            <a:r>
              <a:rPr lang="en-US" b="1" i="1" dirty="0" smtClean="0">
                <a:solidFill>
                  <a:srgbClr val="000000"/>
                </a:solidFill>
                <a:ea typeface="Arial"/>
              </a:rPr>
              <a:t>know what)</a:t>
            </a:r>
            <a:r>
              <a:rPr lang="ru-RU" b="1" i="1" dirty="0" smtClean="0">
                <a:solidFill>
                  <a:srgbClr val="000000"/>
                </a:solidFill>
                <a:ea typeface="Arial"/>
              </a:rPr>
              <a:t> – 4 </a:t>
            </a:r>
            <a:r>
              <a:rPr lang="ru-RU" b="1" i="1" dirty="0" err="1" smtClean="0">
                <a:solidFill>
                  <a:srgbClr val="000000"/>
                </a:solidFill>
                <a:ea typeface="Arial"/>
              </a:rPr>
              <a:t>а.ч</a:t>
            </a:r>
            <a:r>
              <a:rPr lang="ru-RU" b="1" i="1" dirty="0" smtClean="0">
                <a:solidFill>
                  <a:srgbClr val="000000"/>
                </a:solidFill>
                <a:ea typeface="Arial"/>
              </a:rPr>
              <a:t>.</a:t>
            </a:r>
          </a:p>
          <a:p>
            <a:pPr marL="457131" indent="-457131" algn="just" defTabSz="1218810" eaLnBrk="0" fontAlgn="base" hangingPunct="0">
              <a:lnSpc>
                <a:spcPct val="150000"/>
              </a:lnSpc>
              <a:spcBef>
                <a:spcPct val="0"/>
              </a:spcBef>
              <a:spcAft>
                <a:spcPts val="1067"/>
              </a:spcAft>
              <a:buFontTx/>
              <a:buAutoNum type="arabicPeriod"/>
            </a:pPr>
            <a:r>
              <a:rPr lang="ru-RU" i="1" dirty="0" smtClean="0">
                <a:solidFill>
                  <a:srgbClr val="000000"/>
                </a:solidFill>
                <a:ea typeface="Arial"/>
              </a:rPr>
              <a:t>Краткий курс на основе </a:t>
            </a:r>
            <a:r>
              <a:rPr lang="ru-RU" i="1" dirty="0" err="1">
                <a:solidFill>
                  <a:srgbClr val="000000"/>
                </a:solidFill>
                <a:ea typeface="Arial"/>
              </a:rPr>
              <a:t>ф</a:t>
            </a:r>
            <a:r>
              <a:rPr lang="ru-RU" i="1" dirty="0" err="1" smtClean="0">
                <a:solidFill>
                  <a:srgbClr val="000000"/>
                </a:solidFill>
                <a:ea typeface="Arial"/>
              </a:rPr>
              <a:t>асттрек</a:t>
            </a:r>
            <a:r>
              <a:rPr lang="ru-RU" i="1" dirty="0" smtClean="0">
                <a:solidFill>
                  <a:srgbClr val="000000"/>
                </a:solidFill>
                <a:ea typeface="Arial"/>
              </a:rPr>
              <a:t>-модели</a:t>
            </a:r>
            <a:r>
              <a:rPr lang="en-US" i="1" dirty="0" smtClean="0">
                <a:solidFill>
                  <a:srgbClr val="000000"/>
                </a:solidFill>
                <a:ea typeface="Arial"/>
              </a:rPr>
              <a:t> </a:t>
            </a:r>
            <a:r>
              <a:rPr lang="en-US" b="1" i="1" dirty="0" smtClean="0">
                <a:solidFill>
                  <a:srgbClr val="000000"/>
                </a:solidFill>
                <a:ea typeface="Arial"/>
              </a:rPr>
              <a:t>(know how)</a:t>
            </a:r>
            <a:r>
              <a:rPr lang="ru-RU" b="1" i="1" dirty="0" smtClean="0">
                <a:solidFill>
                  <a:srgbClr val="000000"/>
                </a:solidFill>
                <a:ea typeface="Arial"/>
              </a:rPr>
              <a:t> – 8 </a:t>
            </a:r>
            <a:r>
              <a:rPr lang="ru-RU" b="1" i="1" dirty="0" err="1" smtClean="0">
                <a:solidFill>
                  <a:srgbClr val="000000"/>
                </a:solidFill>
                <a:ea typeface="Arial"/>
              </a:rPr>
              <a:t>а.ч</a:t>
            </a:r>
            <a:r>
              <a:rPr lang="ru-RU" b="1" i="1" dirty="0" smtClean="0">
                <a:solidFill>
                  <a:srgbClr val="000000"/>
                </a:solidFill>
                <a:ea typeface="Arial"/>
              </a:rPr>
              <a:t>.</a:t>
            </a:r>
            <a:endParaRPr lang="en-US" b="1" i="1" dirty="0" smtClean="0">
              <a:solidFill>
                <a:srgbClr val="000000"/>
              </a:solidFill>
              <a:ea typeface="Arial"/>
            </a:endParaRPr>
          </a:p>
          <a:p>
            <a:pPr marL="457131" indent="-457131" algn="just" defTabSz="1218810" eaLnBrk="0" fontAlgn="base" hangingPunct="0">
              <a:lnSpc>
                <a:spcPct val="150000"/>
              </a:lnSpc>
              <a:spcBef>
                <a:spcPct val="0"/>
              </a:spcBef>
              <a:spcAft>
                <a:spcPts val="1067"/>
              </a:spcAft>
              <a:buFontTx/>
              <a:buAutoNum type="arabicPeriod"/>
            </a:pPr>
            <a:r>
              <a:rPr lang="ru-RU" dirty="0" smtClean="0">
                <a:solidFill>
                  <a:srgbClr val="000000"/>
                </a:solidFill>
                <a:ea typeface="Arial"/>
              </a:rPr>
              <a:t>Кейс провала и успеха</a:t>
            </a:r>
            <a:r>
              <a:rPr lang="en-US" dirty="0" smtClean="0">
                <a:solidFill>
                  <a:srgbClr val="000000"/>
                </a:solidFill>
                <a:ea typeface="Arial"/>
              </a:rPr>
              <a:t> </a:t>
            </a:r>
            <a:r>
              <a:rPr lang="ru-RU" dirty="0" smtClean="0">
                <a:solidFill>
                  <a:srgbClr val="000000"/>
                </a:solidFill>
                <a:ea typeface="Arial"/>
              </a:rPr>
              <a:t>– </a:t>
            </a:r>
            <a:r>
              <a:rPr lang="ru-RU" b="1" i="1" dirty="0" smtClean="0">
                <a:solidFill>
                  <a:srgbClr val="000000"/>
                </a:solidFill>
                <a:ea typeface="Arial"/>
              </a:rPr>
              <a:t>4 </a:t>
            </a:r>
            <a:r>
              <a:rPr lang="ru-RU" b="1" i="1" dirty="0" err="1" smtClean="0">
                <a:solidFill>
                  <a:srgbClr val="000000"/>
                </a:solidFill>
                <a:ea typeface="Arial"/>
              </a:rPr>
              <a:t>а.ч</a:t>
            </a:r>
            <a:r>
              <a:rPr lang="ru-RU" b="1" i="1" dirty="0" smtClean="0">
                <a:solidFill>
                  <a:srgbClr val="000000"/>
                </a:solidFill>
                <a:ea typeface="Arial"/>
              </a:rPr>
              <a:t>.</a:t>
            </a:r>
          </a:p>
          <a:p>
            <a:pPr algn="just" defTabSz="1218810" eaLnBrk="0" fontAlgn="base" hangingPunct="0">
              <a:lnSpc>
                <a:spcPct val="150000"/>
              </a:lnSpc>
              <a:spcBef>
                <a:spcPct val="0"/>
              </a:spcBef>
              <a:spcAft>
                <a:spcPts val="1067"/>
              </a:spcAft>
            </a:pPr>
            <a:endParaRPr lang="ru-RU" dirty="0" smtClean="0">
              <a:solidFill>
                <a:srgbClr val="000000"/>
              </a:solidFill>
              <a:ea typeface="Arial"/>
            </a:endParaRPr>
          </a:p>
          <a:p>
            <a:pPr marL="457131" indent="-457131" algn="just" defTabSz="1218810" eaLnBrk="0" fontAlgn="base" hangingPunct="0">
              <a:lnSpc>
                <a:spcPct val="150000"/>
              </a:lnSpc>
              <a:spcBef>
                <a:spcPct val="0"/>
              </a:spcBef>
              <a:spcAft>
                <a:spcPts val="1067"/>
              </a:spcAft>
              <a:buFontTx/>
              <a:buAutoNum type="arabicPeriod"/>
            </a:pPr>
            <a:endParaRPr lang="ru-RU" dirty="0" smtClean="0">
              <a:solidFill>
                <a:srgbClr val="000000"/>
              </a:solidFill>
              <a:ea typeface="Arial"/>
            </a:endParaRPr>
          </a:p>
          <a:p>
            <a:pPr marL="457131" indent="-457131" algn="just" defTabSz="1218810" eaLnBrk="0" fontAlgn="base" hangingPunct="0">
              <a:lnSpc>
                <a:spcPct val="150000"/>
              </a:lnSpc>
              <a:spcBef>
                <a:spcPct val="0"/>
              </a:spcBef>
              <a:spcAft>
                <a:spcPts val="1067"/>
              </a:spcAft>
              <a:buFontTx/>
              <a:buAutoNum type="arabicPeriod"/>
            </a:pPr>
            <a:endParaRPr lang="ru-RU" dirty="0" smtClean="0">
              <a:solidFill>
                <a:srgbClr val="000000"/>
              </a:solidFill>
              <a:ea typeface="Arial"/>
            </a:endParaRPr>
          </a:p>
          <a:p>
            <a:pPr algn="just" defTabSz="1218810" eaLnBrk="0" fontAlgn="base" hangingPunct="0">
              <a:lnSpc>
                <a:spcPct val="150000"/>
              </a:lnSpc>
              <a:spcBef>
                <a:spcPct val="0"/>
              </a:spcBef>
              <a:spcAft>
                <a:spcPts val="1067"/>
              </a:spcAft>
            </a:pPr>
            <a:endParaRPr lang="ru-RU" dirty="0" smtClean="0">
              <a:solidFill>
                <a:srgbClr val="000000"/>
              </a:solidFill>
              <a:ea typeface="Arial"/>
            </a:endParaRPr>
          </a:p>
          <a:p>
            <a:pPr algn="just" defTabSz="1218810" eaLnBrk="0" fontAlgn="base" hangingPunct="0">
              <a:lnSpc>
                <a:spcPct val="150000"/>
              </a:lnSpc>
              <a:spcBef>
                <a:spcPct val="0"/>
              </a:spcBef>
              <a:spcAft>
                <a:spcPts val="1067"/>
              </a:spcAft>
            </a:pPr>
            <a:endParaRPr lang="ru-RU" dirty="0" smtClean="0">
              <a:solidFill>
                <a:srgbClr val="000000"/>
              </a:solidFill>
              <a:ea typeface="Arial"/>
            </a:endParaRPr>
          </a:p>
          <a:p>
            <a:pPr algn="just" defTabSz="1218810" eaLnBrk="0" fontAlgn="base" hangingPunct="0">
              <a:lnSpc>
                <a:spcPct val="150000"/>
              </a:lnSpc>
              <a:spcBef>
                <a:spcPct val="0"/>
              </a:spcBef>
              <a:spcAft>
                <a:spcPts val="1067"/>
              </a:spcAft>
            </a:pPr>
            <a:endParaRPr lang="ru-RU" dirty="0" smtClean="0">
              <a:solidFill>
                <a:srgbClr val="000000"/>
              </a:solidFill>
              <a:ea typeface="Arial"/>
            </a:endParaRPr>
          </a:p>
          <a:p>
            <a:pPr algn="just" defTabSz="1218810" eaLnBrk="0" fontAlgn="base" hangingPunct="0">
              <a:lnSpc>
                <a:spcPct val="150000"/>
              </a:lnSpc>
              <a:spcBef>
                <a:spcPct val="0"/>
              </a:spcBef>
              <a:spcAft>
                <a:spcPts val="1067"/>
              </a:spcAft>
            </a:pPr>
            <a:r>
              <a:rPr lang="ru-RU" dirty="0" smtClean="0">
                <a:solidFill>
                  <a:srgbClr val="000000"/>
                </a:solidFill>
                <a:ea typeface="Arial"/>
              </a:rPr>
              <a:t> </a:t>
            </a:r>
            <a:endParaRPr lang="ru-RU" dirty="0">
              <a:solidFill>
                <a:srgbClr val="000000"/>
              </a:solidFill>
              <a:ea typeface="Arial"/>
            </a:endParaRPr>
          </a:p>
        </p:txBody>
      </p:sp>
    </p:spTree>
    <p:extLst>
      <p:ext uri="{BB962C8B-B14F-4D97-AF65-F5344CB8AC3E}">
        <p14:creationId xmlns:p14="http://schemas.microsoft.com/office/powerpoint/2010/main" val="33317521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2"/>
          <p:cNvSpPr txBox="1">
            <a:spLocks noGrp="1"/>
          </p:cNvSpPr>
          <p:nvPr>
            <p:ph type="title"/>
          </p:nvPr>
        </p:nvSpPr>
        <p:spPr>
          <a:xfrm>
            <a:off x="415600" y="593367"/>
            <a:ext cx="11360800" cy="763600"/>
          </a:xfrm>
          <a:prstGeom prst="rect">
            <a:avLst/>
          </a:prstGeom>
          <a:noFill/>
          <a:ln>
            <a:noFill/>
          </a:ln>
        </p:spPr>
        <p:txBody>
          <a:bodyPr spcFirstLastPara="1" vert="horz" wrap="square" lIns="121798" tIns="121798" rIns="121798" bIns="121798" rtlCol="0" anchor="t" anchorCtr="0">
            <a:noAutofit/>
          </a:bodyPr>
          <a:lstStyle/>
          <a:p>
            <a:pPr>
              <a:lnSpc>
                <a:spcPct val="100000"/>
              </a:lnSpc>
              <a:buClr>
                <a:schemeClr val="dk1"/>
              </a:buClr>
              <a:buSzPts val="1100"/>
            </a:pPr>
            <a:r>
              <a:rPr lang="ru-RU" dirty="0" err="1"/>
              <a:t>Chocolate</a:t>
            </a:r>
            <a:r>
              <a:rPr lang="ru-RU" dirty="0"/>
              <a:t> </a:t>
            </a:r>
            <a:r>
              <a:rPr lang="ru-RU" dirty="0" err="1" smtClean="0"/>
              <a:t>Fiesta</a:t>
            </a:r>
            <a:endParaRPr dirty="0"/>
          </a:p>
          <a:p>
            <a:pPr>
              <a:lnSpc>
                <a:spcPct val="100000"/>
              </a:lnSpc>
              <a:buClr>
                <a:schemeClr val="dk1"/>
              </a:buClr>
              <a:buSzPts val="1100"/>
            </a:pPr>
            <a:endParaRPr dirty="0"/>
          </a:p>
          <a:p>
            <a:pPr>
              <a:lnSpc>
                <a:spcPct val="100000"/>
              </a:lnSpc>
              <a:buSzPts val="2600"/>
            </a:pPr>
            <a:endParaRPr dirty="0"/>
          </a:p>
        </p:txBody>
      </p:sp>
      <p:sp>
        <p:nvSpPr>
          <p:cNvPr id="57" name="Google Shape;57;p2"/>
          <p:cNvSpPr txBox="1">
            <a:spLocks noGrp="1"/>
          </p:cNvSpPr>
          <p:nvPr>
            <p:ph type="body" idx="1"/>
          </p:nvPr>
        </p:nvSpPr>
        <p:spPr>
          <a:xfrm>
            <a:off x="415600" y="1536633"/>
            <a:ext cx="11360800" cy="4555200"/>
          </a:xfrm>
          <a:prstGeom prst="rect">
            <a:avLst/>
          </a:prstGeom>
          <a:noFill/>
          <a:ln>
            <a:noFill/>
          </a:ln>
        </p:spPr>
        <p:txBody>
          <a:bodyPr spcFirstLastPara="1" vert="horz" wrap="square" lIns="121798" tIns="121798" rIns="121798" bIns="121798" rtlCol="0" anchor="t" anchorCtr="0">
            <a:noAutofit/>
          </a:bodyPr>
          <a:lstStyle/>
          <a:p>
            <a:pPr marL="0" indent="0" algn="just">
              <a:lnSpc>
                <a:spcPct val="115000"/>
              </a:lnSpc>
              <a:buSzPts val="1300"/>
              <a:buNone/>
            </a:pPr>
            <a:r>
              <a:rPr lang="ru-RU" sz="1900" dirty="0" err="1">
                <a:latin typeface="Manrope"/>
                <a:ea typeface="Manrope"/>
                <a:cs typeface="Manrope"/>
                <a:sym typeface="Manrope"/>
              </a:rPr>
              <a:t>Chocolate</a:t>
            </a:r>
            <a:r>
              <a:rPr lang="ru-RU" sz="1900" dirty="0">
                <a:latin typeface="Manrope"/>
                <a:ea typeface="Manrope"/>
                <a:cs typeface="Manrope"/>
                <a:sym typeface="Manrope"/>
              </a:rPr>
              <a:t> </a:t>
            </a:r>
            <a:r>
              <a:rPr lang="ru-RU" sz="1900" dirty="0" err="1">
                <a:latin typeface="Manrope"/>
                <a:ea typeface="Manrope"/>
                <a:cs typeface="Manrope"/>
                <a:sym typeface="Manrope"/>
              </a:rPr>
              <a:t>Fiesta</a:t>
            </a:r>
            <a:r>
              <a:rPr lang="ru-RU" sz="1900" dirty="0">
                <a:latin typeface="Manrope"/>
                <a:ea typeface="Manrope"/>
                <a:cs typeface="Manrope"/>
                <a:sym typeface="Manrope"/>
              </a:rPr>
              <a:t> – </a:t>
            </a:r>
            <a:r>
              <a:rPr lang="en-US" sz="1900" dirty="0">
                <a:latin typeface="Manrope"/>
                <a:ea typeface="Manrope"/>
                <a:cs typeface="Manrope"/>
                <a:sym typeface="Manrope"/>
              </a:rPr>
              <a:t>start-up company from St-Petersburg, Russia. </a:t>
            </a:r>
            <a:r>
              <a:rPr lang="en-US" sz="1900" dirty="0"/>
              <a:t>We develop chocolate 3D printing since 2017, started R&amp;D in Polytechnic University. We have sold and rented over 40 chocolate 3D printers from 2019 by November 2021 in Russia and CIS countries. Now we are focused on development of new 3D printers with lower price to make technology widespread. </a:t>
            </a:r>
            <a:r>
              <a:rPr lang="en-US" sz="1900" i="1" dirty="0"/>
              <a:t>Best</a:t>
            </a:r>
            <a:r>
              <a:rPr lang="en-US" sz="1900" dirty="0"/>
              <a:t> </a:t>
            </a:r>
            <a:r>
              <a:rPr lang="en-US" sz="1900" i="1" dirty="0"/>
              <a:t>Business Idea in Polytech </a:t>
            </a:r>
            <a:r>
              <a:rPr lang="en-US" sz="1900" i="1" dirty="0" err="1"/>
              <a:t>Strascheg</a:t>
            </a:r>
            <a:r>
              <a:rPr lang="en-US" sz="1900" i="1" dirty="0"/>
              <a:t> Award</a:t>
            </a:r>
            <a:endParaRPr sz="1900" i="1" dirty="0">
              <a:latin typeface="Manrope"/>
              <a:ea typeface="Manrope"/>
              <a:cs typeface="Manrope"/>
              <a:sym typeface="Manrope"/>
            </a:endParaRPr>
          </a:p>
        </p:txBody>
      </p:sp>
      <p:sp>
        <p:nvSpPr>
          <p:cNvPr id="59" name="Google Shape;59;p2"/>
          <p:cNvSpPr txBox="1">
            <a:spLocks noGrp="1"/>
          </p:cNvSpPr>
          <p:nvPr>
            <p:ph type="sldNum" idx="12"/>
          </p:nvPr>
        </p:nvSpPr>
        <p:spPr>
          <a:xfrm>
            <a:off x="11296611" y="6217623"/>
            <a:ext cx="731600" cy="524800"/>
          </a:xfrm>
          <a:prstGeom prst="rect">
            <a:avLst/>
          </a:prstGeom>
        </p:spPr>
        <p:txBody>
          <a:bodyPr spcFirstLastPara="1" vert="horz" wrap="square" lIns="121798" tIns="121798" rIns="121798" bIns="121798" rtlCol="0" anchor="ctr" anchorCtr="0">
            <a:normAutofit/>
          </a:bodyPr>
          <a:lstStyle/>
          <a:p>
            <a:fld id="{00000000-1234-1234-1234-123412341234}" type="slidenum">
              <a:rPr lang="ru-RU">
                <a:solidFill>
                  <a:prstClr val="black">
                    <a:tint val="75000"/>
                  </a:prstClr>
                </a:solidFill>
              </a:rPr>
              <a:pPr/>
              <a:t>17</a:t>
            </a:fld>
            <a:endParaRPr>
              <a:solidFill>
                <a:prstClr val="black">
                  <a:tint val="75000"/>
                </a:prstClr>
              </a:solidFill>
            </a:endParaRPr>
          </a:p>
        </p:txBody>
      </p:sp>
      <p:pic>
        <p:nvPicPr>
          <p:cNvPr id="6" name="Google Shape;107;p5" descr="C:\Users\RTLong\Desktop\Шоколад\Фотографии\20201203 принтеры\20201203 принтеры\WWW_3733-Edit.jpg"/>
          <p:cNvPicPr preferRelativeResize="0"/>
          <p:nvPr/>
        </p:nvPicPr>
        <p:blipFill rotWithShape="1">
          <a:blip r:embed="rId3">
            <a:alphaModFix/>
          </a:blip>
          <a:srcRect l="4325" t="13227" r="2525" b="4919"/>
          <a:stretch/>
        </p:blipFill>
        <p:spPr>
          <a:xfrm>
            <a:off x="397669" y="3321269"/>
            <a:ext cx="1760456" cy="2101608"/>
          </a:xfrm>
          <a:prstGeom prst="rect">
            <a:avLst/>
          </a:prstGeom>
          <a:noFill/>
          <a:ln>
            <a:noFill/>
          </a:ln>
        </p:spPr>
      </p:pic>
      <p:pic>
        <p:nvPicPr>
          <p:cNvPr id="7" name="Google Shape;114;geb3cc69bcf_0_157" descr="C:\Users\RTLong\Desktop\Шоколад\Фотографии\FiestaDouble.jpg"/>
          <p:cNvPicPr preferRelativeResize="0"/>
          <p:nvPr/>
        </p:nvPicPr>
        <p:blipFill rotWithShape="1">
          <a:blip r:embed="rId4">
            <a:alphaModFix/>
          </a:blip>
          <a:srcRect l="10332" t="1986" r="10977" b="4301"/>
          <a:stretch/>
        </p:blipFill>
        <p:spPr>
          <a:xfrm>
            <a:off x="2381417" y="3265216"/>
            <a:ext cx="1780680" cy="2276960"/>
          </a:xfrm>
          <a:prstGeom prst="rect">
            <a:avLst/>
          </a:prstGeom>
          <a:noFill/>
          <a:ln>
            <a:noFill/>
          </a:ln>
        </p:spPr>
      </p:pic>
      <p:pic>
        <p:nvPicPr>
          <p:cNvPr id="9" name="Picture 4" descr="C:\Users\RTLong\Downloads\r_white_r01_sq.png"/>
          <p:cNvPicPr>
            <a:picLocks noChangeAspect="1" noChangeArrowheads="1"/>
          </p:cNvPicPr>
          <p:nvPr/>
        </p:nvPicPr>
        <p:blipFill>
          <a:blip r:embed="rId5"/>
          <a:srcRect l="10358" t="4087" r="9745" b="11724"/>
          <a:stretch>
            <a:fillRect/>
          </a:stretch>
        </p:blipFill>
        <p:spPr bwMode="auto">
          <a:xfrm>
            <a:off x="4596577" y="3374618"/>
            <a:ext cx="1877847" cy="1978703"/>
          </a:xfrm>
          <a:prstGeom prst="rect">
            <a:avLst/>
          </a:prstGeom>
          <a:noFill/>
        </p:spPr>
      </p:pic>
      <p:sp>
        <p:nvSpPr>
          <p:cNvPr id="10" name="Прямоугольник 9"/>
          <p:cNvSpPr/>
          <p:nvPr/>
        </p:nvSpPr>
        <p:spPr>
          <a:xfrm>
            <a:off x="269351" y="5578136"/>
            <a:ext cx="1460657" cy="502701"/>
          </a:xfrm>
          <a:prstGeom prst="rect">
            <a:avLst/>
          </a:prstGeom>
        </p:spPr>
        <p:txBody>
          <a:bodyPr wrap="none" lIns="91364" tIns="45718" rIns="91364" bIns="45718">
            <a:spAutoFit/>
          </a:bodyPr>
          <a:lstStyle/>
          <a:p>
            <a:pPr algn="ctr"/>
            <a:r>
              <a:rPr lang="ru-RU" sz="1300" dirty="0" err="1">
                <a:solidFill>
                  <a:prstClr val="black"/>
                </a:solidFill>
                <a:latin typeface="Manrope"/>
                <a:ea typeface="Manrope"/>
                <a:cs typeface="Manrope"/>
                <a:sym typeface="Manrope"/>
              </a:rPr>
              <a:t>Chocolate</a:t>
            </a:r>
            <a:r>
              <a:rPr lang="ru-RU" sz="1300" dirty="0">
                <a:solidFill>
                  <a:prstClr val="black"/>
                </a:solidFill>
                <a:latin typeface="Manrope"/>
                <a:ea typeface="Manrope"/>
                <a:cs typeface="Manrope"/>
                <a:sym typeface="Manrope"/>
              </a:rPr>
              <a:t> </a:t>
            </a:r>
            <a:r>
              <a:rPr lang="ru-RU" sz="1300" dirty="0" err="1">
                <a:solidFill>
                  <a:prstClr val="black"/>
                </a:solidFill>
                <a:latin typeface="Manrope"/>
                <a:ea typeface="Manrope"/>
                <a:cs typeface="Manrope"/>
                <a:sym typeface="Manrope"/>
              </a:rPr>
              <a:t>Fiesta</a:t>
            </a:r>
            <a:endParaRPr lang="en-US" sz="1300" dirty="0">
              <a:solidFill>
                <a:prstClr val="black"/>
              </a:solidFill>
              <a:latin typeface="Manrope"/>
              <a:ea typeface="Manrope"/>
              <a:cs typeface="Manrope"/>
              <a:sym typeface="Manrope"/>
            </a:endParaRPr>
          </a:p>
          <a:p>
            <a:pPr algn="ctr"/>
            <a:r>
              <a:rPr lang="en-US" sz="1300" b="1" dirty="0">
                <a:solidFill>
                  <a:prstClr val="black"/>
                </a:solidFill>
                <a:latin typeface="Manrope"/>
                <a:ea typeface="Manrope"/>
                <a:cs typeface="Manrope"/>
                <a:sym typeface="Manrope"/>
              </a:rPr>
              <a:t>One</a:t>
            </a:r>
            <a:r>
              <a:rPr lang="ru-RU" sz="1300" b="1" dirty="0">
                <a:solidFill>
                  <a:prstClr val="black"/>
                </a:solidFill>
                <a:latin typeface="Manrope"/>
                <a:ea typeface="Manrope"/>
                <a:cs typeface="Manrope"/>
                <a:sym typeface="Manrope"/>
              </a:rPr>
              <a:t> </a:t>
            </a:r>
            <a:endParaRPr lang="ru-RU" sz="1300" b="1" dirty="0">
              <a:solidFill>
                <a:prstClr val="black"/>
              </a:solidFill>
            </a:endParaRPr>
          </a:p>
        </p:txBody>
      </p:sp>
      <p:sp>
        <p:nvSpPr>
          <p:cNvPr id="11" name="Прямоугольник 10"/>
          <p:cNvSpPr/>
          <p:nvPr/>
        </p:nvSpPr>
        <p:spPr>
          <a:xfrm>
            <a:off x="2560591" y="5557116"/>
            <a:ext cx="1460657" cy="502701"/>
          </a:xfrm>
          <a:prstGeom prst="rect">
            <a:avLst/>
          </a:prstGeom>
        </p:spPr>
        <p:txBody>
          <a:bodyPr wrap="none" lIns="91364" tIns="45718" rIns="91364" bIns="45718">
            <a:spAutoFit/>
          </a:bodyPr>
          <a:lstStyle/>
          <a:p>
            <a:pPr algn="ctr"/>
            <a:r>
              <a:rPr lang="ru-RU" sz="1300" dirty="0" err="1">
                <a:solidFill>
                  <a:prstClr val="black"/>
                </a:solidFill>
                <a:latin typeface="Manrope"/>
                <a:ea typeface="Manrope"/>
                <a:cs typeface="Manrope"/>
                <a:sym typeface="Manrope"/>
              </a:rPr>
              <a:t>Chocolate</a:t>
            </a:r>
            <a:r>
              <a:rPr lang="ru-RU" sz="1300" dirty="0">
                <a:solidFill>
                  <a:prstClr val="black"/>
                </a:solidFill>
                <a:latin typeface="Manrope"/>
                <a:ea typeface="Manrope"/>
                <a:cs typeface="Manrope"/>
                <a:sym typeface="Manrope"/>
              </a:rPr>
              <a:t> </a:t>
            </a:r>
            <a:r>
              <a:rPr lang="ru-RU" sz="1300" dirty="0" err="1">
                <a:solidFill>
                  <a:prstClr val="black"/>
                </a:solidFill>
                <a:latin typeface="Manrope"/>
                <a:ea typeface="Manrope"/>
                <a:cs typeface="Manrope"/>
                <a:sym typeface="Manrope"/>
              </a:rPr>
              <a:t>Fiesta</a:t>
            </a:r>
            <a:endParaRPr lang="en-US" sz="1300" dirty="0">
              <a:solidFill>
                <a:prstClr val="black"/>
              </a:solidFill>
              <a:latin typeface="Manrope"/>
              <a:ea typeface="Manrope"/>
              <a:cs typeface="Manrope"/>
              <a:sym typeface="Manrope"/>
            </a:endParaRPr>
          </a:p>
          <a:p>
            <a:pPr algn="ctr"/>
            <a:r>
              <a:rPr lang="en-US" sz="1300" b="1" dirty="0">
                <a:solidFill>
                  <a:prstClr val="black"/>
                </a:solidFill>
                <a:latin typeface="Manrope"/>
                <a:ea typeface="Manrope"/>
                <a:cs typeface="Manrope"/>
                <a:sym typeface="Manrope"/>
              </a:rPr>
              <a:t>Double</a:t>
            </a:r>
            <a:endParaRPr lang="ru-RU" sz="1300" b="1" dirty="0">
              <a:solidFill>
                <a:prstClr val="black"/>
              </a:solidFill>
            </a:endParaRPr>
          </a:p>
        </p:txBody>
      </p:sp>
      <p:sp>
        <p:nvSpPr>
          <p:cNvPr id="12" name="Прямоугольник 11"/>
          <p:cNvSpPr/>
          <p:nvPr/>
        </p:nvSpPr>
        <p:spPr>
          <a:xfrm>
            <a:off x="5133732" y="5564124"/>
            <a:ext cx="840829" cy="502701"/>
          </a:xfrm>
          <a:prstGeom prst="rect">
            <a:avLst/>
          </a:prstGeom>
        </p:spPr>
        <p:txBody>
          <a:bodyPr wrap="none" lIns="91364" tIns="45718" rIns="91364" bIns="45718">
            <a:spAutoFit/>
          </a:bodyPr>
          <a:lstStyle/>
          <a:p>
            <a:pPr algn="ctr"/>
            <a:r>
              <a:rPr lang="en-US" sz="1300" dirty="0">
                <a:solidFill>
                  <a:prstClr val="black"/>
                </a:solidFill>
                <a:latin typeface="Manrope"/>
                <a:ea typeface="Manrope"/>
                <a:cs typeface="Manrope"/>
                <a:sym typeface="Manrope"/>
              </a:rPr>
              <a:t>NEW</a:t>
            </a:r>
          </a:p>
          <a:p>
            <a:pPr algn="ctr"/>
            <a:r>
              <a:rPr lang="en-US" sz="1300" b="1" dirty="0">
                <a:solidFill>
                  <a:prstClr val="black"/>
                </a:solidFill>
                <a:latin typeface="Manrope"/>
                <a:ea typeface="Manrope"/>
                <a:cs typeface="Manrope"/>
                <a:sym typeface="Manrope"/>
              </a:rPr>
              <a:t>CF Chef</a:t>
            </a:r>
            <a:endParaRPr lang="ru-RU" sz="1300" b="1" dirty="0">
              <a:solidFill>
                <a:prstClr val="black"/>
              </a:solidFill>
            </a:endParaRPr>
          </a:p>
        </p:txBody>
      </p:sp>
      <p:pic>
        <p:nvPicPr>
          <p:cNvPr id="13" name="Google Shape;131;p9" descr="C:\Users\RTLong\Downloads\cf_team_2_37.jpg"/>
          <p:cNvPicPr preferRelativeResize="0"/>
          <p:nvPr/>
        </p:nvPicPr>
        <p:blipFill rotWithShape="1">
          <a:blip r:embed="rId6">
            <a:alphaModFix/>
          </a:blip>
          <a:srcRect t="25747" b="21533"/>
          <a:stretch/>
        </p:blipFill>
        <p:spPr>
          <a:xfrm>
            <a:off x="8342588" y="3026980"/>
            <a:ext cx="2980557" cy="1303768"/>
          </a:xfrm>
          <a:prstGeom prst="rect">
            <a:avLst/>
          </a:prstGeom>
          <a:noFill/>
          <a:ln>
            <a:noFill/>
          </a:ln>
        </p:spPr>
      </p:pic>
      <p:pic>
        <p:nvPicPr>
          <p:cNvPr id="14" name="Google Shape;144;p10" descr="C:\Users\RTLong\Downloads\Octopus_01.png"/>
          <p:cNvPicPr preferRelativeResize="0"/>
          <p:nvPr/>
        </p:nvPicPr>
        <p:blipFill rotWithShape="1">
          <a:blip r:embed="rId7">
            <a:alphaModFix/>
          </a:blip>
          <a:srcRect t="20812" b="11405"/>
          <a:stretch/>
        </p:blipFill>
        <p:spPr>
          <a:xfrm>
            <a:off x="8355625" y="4652630"/>
            <a:ext cx="2925483" cy="1925145"/>
          </a:xfrm>
          <a:prstGeom prst="rect">
            <a:avLst/>
          </a:prstGeom>
          <a:noFill/>
          <a:ln>
            <a:noFill/>
          </a:ln>
        </p:spPr>
      </p:pic>
      <p:pic>
        <p:nvPicPr>
          <p:cNvPr id="15" name="Google Shape;635;p110">
            <a:extLst>
              <a:ext uri="{FF2B5EF4-FFF2-40B4-BE49-F238E27FC236}">
                <a16:creationId xmlns:a16="http://schemas.microsoft.com/office/drawing/2014/main" xmlns="" id="{791DB77F-F0E2-4DF6-BF22-B03C379111BE}"/>
              </a:ext>
            </a:extLst>
          </p:cNvPr>
          <p:cNvPicPr preferRelativeResize="0"/>
          <p:nvPr/>
        </p:nvPicPr>
        <p:blipFill rotWithShape="1">
          <a:blip r:embed="rId8">
            <a:alphaModFix/>
          </a:blip>
          <a:srcRect/>
          <a:stretch/>
        </p:blipFill>
        <p:spPr>
          <a:xfrm>
            <a:off x="0" y="6516688"/>
            <a:ext cx="5761037" cy="341312"/>
          </a:xfrm>
          <a:prstGeom prst="rect">
            <a:avLst/>
          </a:prstGeom>
          <a:noFill/>
          <a:ln>
            <a:noFill/>
          </a:ln>
        </p:spPr>
      </p:pic>
    </p:spTree>
    <p:extLst>
      <p:ext uri="{BB962C8B-B14F-4D97-AF65-F5344CB8AC3E}">
        <p14:creationId xmlns:p14="http://schemas.microsoft.com/office/powerpoint/2010/main" val="11033081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813D256-AAEB-475A-9DE6-AD4CA68A1B4D}"/>
              </a:ext>
            </a:extLst>
          </p:cNvPr>
          <p:cNvSpPr>
            <a:spLocks noGrp="1"/>
          </p:cNvSpPr>
          <p:nvPr>
            <p:ph type="title"/>
          </p:nvPr>
        </p:nvSpPr>
        <p:spPr>
          <a:xfrm>
            <a:off x="838200" y="365125"/>
            <a:ext cx="11049000" cy="1325563"/>
          </a:xfrm>
        </p:spPr>
        <p:txBody>
          <a:bodyPr/>
          <a:lstStyle/>
          <a:p>
            <a:r>
              <a:rPr lang="en-US" dirty="0"/>
              <a:t>4S: Dry electrodes for Electroencephalography </a:t>
            </a:r>
            <a:endParaRPr lang="ru-RU" dirty="0"/>
          </a:p>
        </p:txBody>
      </p:sp>
      <p:sp>
        <p:nvSpPr>
          <p:cNvPr id="3" name="Объект 2">
            <a:extLst>
              <a:ext uri="{FF2B5EF4-FFF2-40B4-BE49-F238E27FC236}">
                <a16:creationId xmlns:a16="http://schemas.microsoft.com/office/drawing/2014/main" xmlns="" id="{08EF7D2A-2101-4EB0-9FCF-9953B26C25EC}"/>
              </a:ext>
            </a:extLst>
          </p:cNvPr>
          <p:cNvSpPr>
            <a:spLocks noGrp="1"/>
          </p:cNvSpPr>
          <p:nvPr>
            <p:ph idx="1"/>
          </p:nvPr>
        </p:nvSpPr>
        <p:spPr>
          <a:xfrm>
            <a:off x="963460" y="1690689"/>
            <a:ext cx="10515600" cy="1957235"/>
          </a:xfrm>
        </p:spPr>
        <p:txBody>
          <a:bodyPr>
            <a:normAutofit fontScale="85000" lnSpcReduction="20000"/>
          </a:bodyPr>
          <a:lstStyle/>
          <a:p>
            <a:pPr marL="0" indent="0" algn="just">
              <a:buNone/>
            </a:pPr>
            <a:r>
              <a:rPr lang="en-US" sz="2000" dirty="0"/>
              <a:t>4S was founded in the spring of 2021, when new-generation electrodes were developed as an experiment at the request from the St. Petersburg Military Medical Academy; today the project is moving steadily toward commercialization. </a:t>
            </a:r>
            <a:r>
              <a:rPr lang="en-US" sz="2000" i="1" dirty="0"/>
              <a:t>The team has completed two acceleration programs: in Russia and Germany.</a:t>
            </a:r>
            <a:r>
              <a:rPr lang="en-US" sz="2000" dirty="0"/>
              <a:t> </a:t>
            </a:r>
            <a:endParaRPr lang="ru-RU" sz="2000" dirty="0"/>
          </a:p>
          <a:p>
            <a:pPr marL="0" indent="0" algn="just">
              <a:buNone/>
            </a:pPr>
            <a:r>
              <a:rPr lang="en-US" sz="2000" dirty="0"/>
              <a:t>The project is designed to support the global trend toward dry electrodes used in medicine. The electrodes developed within the project not only can be used without gel, but also show results twice as good as existing solutions in terms of signal clarity. </a:t>
            </a:r>
          </a:p>
          <a:p>
            <a:pPr marL="0" indent="0" algn="just">
              <a:buNone/>
            </a:pPr>
            <a:r>
              <a:rPr lang="en-US" sz="2000" dirty="0"/>
              <a:t>Technology stage: TRL-3. Currently </a:t>
            </a:r>
            <a:r>
              <a:rPr lang="ru-RU" sz="2000" dirty="0"/>
              <a:t>4</a:t>
            </a:r>
            <a:r>
              <a:rPr lang="en-US" sz="2000" dirty="0"/>
              <a:t>S is attracting investments for international patenting in medical area and looking for partners to enter the consumer electronic market. </a:t>
            </a:r>
            <a:endParaRPr lang="ru-RU" sz="2000" dirty="0"/>
          </a:p>
          <a:p>
            <a:pPr marL="0" indent="0" algn="just">
              <a:buNone/>
            </a:pPr>
            <a:endParaRPr lang="ru-RU" sz="2000" dirty="0"/>
          </a:p>
        </p:txBody>
      </p:sp>
      <p:pic>
        <p:nvPicPr>
          <p:cNvPr id="4" name="Google Shape;754;p55">
            <a:extLst>
              <a:ext uri="{FF2B5EF4-FFF2-40B4-BE49-F238E27FC236}">
                <a16:creationId xmlns:a16="http://schemas.microsoft.com/office/drawing/2014/main" xmlns="" id="{BC563965-6AD4-46EF-A469-A13D2A7A56AB}"/>
              </a:ext>
            </a:extLst>
          </p:cNvPr>
          <p:cNvPicPr preferRelativeResize="0"/>
          <p:nvPr/>
        </p:nvPicPr>
        <p:blipFill>
          <a:blip r:embed="rId2"/>
          <a:srcRect t="7296" b="7296"/>
          <a:stretch/>
        </p:blipFill>
        <p:spPr>
          <a:xfrm rot="-5400000" flipH="1">
            <a:off x="3408579" y="4448798"/>
            <a:ext cx="1794991" cy="1533047"/>
          </a:xfrm>
          <a:prstGeom prst="round1Rect">
            <a:avLst>
              <a:gd name="adj" fmla="val 29142"/>
            </a:avLst>
          </a:prstGeom>
          <a:noFill/>
          <a:ln>
            <a:noFill/>
          </a:ln>
        </p:spPr>
      </p:pic>
      <p:pic>
        <p:nvPicPr>
          <p:cNvPr id="7" name="Рисунок 6">
            <a:extLst>
              <a:ext uri="{FF2B5EF4-FFF2-40B4-BE49-F238E27FC236}">
                <a16:creationId xmlns:a16="http://schemas.microsoft.com/office/drawing/2014/main" xmlns="" id="{BE16B5AB-94B9-4669-93C4-9168EC71D2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2552" y="4045647"/>
            <a:ext cx="6536741" cy="2575080"/>
          </a:xfrm>
          <a:prstGeom prst="rect">
            <a:avLst/>
          </a:prstGeom>
        </p:spPr>
      </p:pic>
      <p:sp>
        <p:nvSpPr>
          <p:cNvPr id="11" name="TextBox 10">
            <a:extLst>
              <a:ext uri="{FF2B5EF4-FFF2-40B4-BE49-F238E27FC236}">
                <a16:creationId xmlns:a16="http://schemas.microsoft.com/office/drawing/2014/main" xmlns="" id="{BB05B0D1-C619-473A-92D9-4C0BAE31A8B6}"/>
              </a:ext>
            </a:extLst>
          </p:cNvPr>
          <p:cNvSpPr txBox="1"/>
          <p:nvPr/>
        </p:nvSpPr>
        <p:spPr>
          <a:xfrm>
            <a:off x="963461" y="4317775"/>
            <a:ext cx="2293307" cy="1631216"/>
          </a:xfrm>
          <a:prstGeom prst="rect">
            <a:avLst/>
          </a:prstGeom>
          <a:noFill/>
        </p:spPr>
        <p:txBody>
          <a:bodyPr wrap="square" lIns="91364" tIns="45718" rIns="91364" bIns="45718">
            <a:spAutoFit/>
          </a:bodyPr>
          <a:lstStyle/>
          <a:p>
            <a:r>
              <a:rPr lang="en-US" sz="2000" u="sng" dirty="0"/>
              <a:t>Value:</a:t>
            </a:r>
          </a:p>
          <a:p>
            <a:r>
              <a:rPr lang="en-US" sz="2000" dirty="0"/>
              <a:t>Clear signal</a:t>
            </a:r>
          </a:p>
          <a:p>
            <a:r>
              <a:rPr lang="en-US" sz="2000" dirty="0"/>
              <a:t>Fast results</a:t>
            </a:r>
          </a:p>
          <a:p>
            <a:r>
              <a:rPr lang="en-US" sz="2000" dirty="0"/>
              <a:t>Skin-friendly</a:t>
            </a:r>
          </a:p>
          <a:p>
            <a:r>
              <a:rPr lang="en-US" sz="2000" dirty="0"/>
              <a:t>Quick procedure</a:t>
            </a:r>
          </a:p>
        </p:txBody>
      </p:sp>
      <p:pic>
        <p:nvPicPr>
          <p:cNvPr id="8" name="Google Shape;635;p110">
            <a:extLst>
              <a:ext uri="{FF2B5EF4-FFF2-40B4-BE49-F238E27FC236}">
                <a16:creationId xmlns:a16="http://schemas.microsoft.com/office/drawing/2014/main" xmlns="" id="{A5FB8A4C-D3D8-4881-9AB0-667215E45FAF}"/>
              </a:ext>
            </a:extLst>
          </p:cNvPr>
          <p:cNvPicPr preferRelativeResize="0"/>
          <p:nvPr/>
        </p:nvPicPr>
        <p:blipFill rotWithShape="1">
          <a:blip r:embed="rId4">
            <a:alphaModFix/>
          </a:blip>
          <a:srcRect/>
          <a:stretch/>
        </p:blipFill>
        <p:spPr>
          <a:xfrm>
            <a:off x="0" y="6516688"/>
            <a:ext cx="5761037" cy="341312"/>
          </a:xfrm>
          <a:prstGeom prst="rect">
            <a:avLst/>
          </a:prstGeom>
          <a:noFill/>
          <a:ln>
            <a:noFill/>
          </a:ln>
        </p:spPr>
      </p:pic>
    </p:spTree>
    <p:extLst>
      <p:ext uri="{BB962C8B-B14F-4D97-AF65-F5344CB8AC3E}">
        <p14:creationId xmlns:p14="http://schemas.microsoft.com/office/powerpoint/2010/main" val="22026438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199473" y="480253"/>
            <a:ext cx="7644409" cy="492275"/>
          </a:xfrm>
          <a:prstGeom prst="rect">
            <a:avLst/>
          </a:prstGeom>
        </p:spPr>
        <p:txBody>
          <a:bodyPr wrap="square" lIns="121744" tIns="60872" rIns="121744" bIns="60872">
            <a:spAutoFit/>
          </a:bodyPr>
          <a:lstStyle/>
          <a:p>
            <a:pPr defTabSz="1218840" eaLnBrk="0" fontAlgn="base" hangingPunct="0">
              <a:spcBef>
                <a:spcPct val="0"/>
              </a:spcBef>
              <a:spcAft>
                <a:spcPct val="0"/>
              </a:spcAft>
            </a:pPr>
            <a:r>
              <a:rPr lang="ru-RU" sz="2400" b="1" dirty="0">
                <a:solidFill>
                  <a:srgbClr val="1F497D"/>
                </a:solidFill>
                <a:latin typeface="Verdana" panose="020B0604030504040204" pitchFamily="34" charset="0"/>
                <a:ea typeface="Verdana" panose="020B0604030504040204" pitchFamily="34" charset="0"/>
                <a:cs typeface="Arial" panose="020B0604020202020204" pitchFamily="34" charset="0"/>
              </a:rPr>
              <a:t>ВКР как </a:t>
            </a:r>
            <a:r>
              <a:rPr lang="ru-RU" sz="2400" b="1" dirty="0" err="1">
                <a:solidFill>
                  <a:srgbClr val="1F497D"/>
                </a:solidFill>
                <a:latin typeface="Verdana" panose="020B0604030504040204" pitchFamily="34" charset="0"/>
                <a:ea typeface="Verdana" panose="020B0604030504040204" pitchFamily="34" charset="0"/>
                <a:cs typeface="Arial" panose="020B0604020202020204" pitchFamily="34" charset="0"/>
              </a:rPr>
              <a:t>стартап</a:t>
            </a:r>
            <a:r>
              <a:rPr lang="ru-RU" sz="2400" b="1" dirty="0">
                <a:solidFill>
                  <a:srgbClr val="1F497D"/>
                </a:solidFill>
                <a:latin typeface="Verdana" panose="020B0604030504040204" pitchFamily="34" charset="0"/>
                <a:ea typeface="Verdana" panose="020B0604030504040204" pitchFamily="34" charset="0"/>
                <a:cs typeface="Arial" panose="020B0604020202020204" pitchFamily="34" charset="0"/>
              </a:rPr>
              <a:t> в </a:t>
            </a:r>
            <a:r>
              <a:rPr lang="ru-RU" sz="2400" b="1" dirty="0" err="1">
                <a:solidFill>
                  <a:srgbClr val="1F497D"/>
                </a:solidFill>
                <a:latin typeface="Verdana" panose="020B0604030504040204" pitchFamily="34" charset="0"/>
                <a:ea typeface="Verdana" panose="020B0604030504040204" pitchFamily="34" charset="0"/>
                <a:cs typeface="Arial" panose="020B0604020202020204" pitchFamily="34" charset="0"/>
              </a:rPr>
              <a:t>СПбПУ</a:t>
            </a:r>
            <a:endParaRPr lang="ru-RU" sz="2400" b="1" dirty="0">
              <a:solidFill>
                <a:srgbClr val="1F497D"/>
              </a:solidFill>
              <a:latin typeface="Verdana" panose="020B0604030504040204" pitchFamily="34" charset="0"/>
              <a:ea typeface="Verdana" panose="020B0604030504040204" pitchFamily="34" charset="0"/>
              <a:cs typeface="Arial" panose="020B0604020202020204" pitchFamily="34" charset="0"/>
            </a:endParaRPr>
          </a:p>
        </p:txBody>
      </p:sp>
      <p:grpSp>
        <p:nvGrpSpPr>
          <p:cNvPr id="27" name="Группа 26">
            <a:extLst>
              <a:ext uri="{FF2B5EF4-FFF2-40B4-BE49-F238E27FC236}">
                <a16:creationId xmlns="" xmlns:a16="http://schemas.microsoft.com/office/drawing/2014/main" id="{DC95E08D-4821-4495-9461-B527016BF919}"/>
              </a:ext>
            </a:extLst>
          </p:cNvPr>
          <p:cNvGrpSpPr/>
          <p:nvPr/>
        </p:nvGrpSpPr>
        <p:grpSpPr>
          <a:xfrm>
            <a:off x="1391494" y="1028747"/>
            <a:ext cx="9956553" cy="5572633"/>
            <a:chOff x="987164" y="684306"/>
            <a:chExt cx="7905318" cy="4410736"/>
          </a:xfrm>
          <a:scene3d>
            <a:camera prst="orthographicFront">
              <a:rot lat="0" lon="10800000" rev="0"/>
            </a:camera>
            <a:lightRig rig="threePt" dir="t"/>
          </a:scene3d>
        </p:grpSpPr>
        <p:sp>
          <p:nvSpPr>
            <p:cNvPr id="28" name="Трапеция 27">
              <a:extLst>
                <a:ext uri="{FF2B5EF4-FFF2-40B4-BE49-F238E27FC236}">
                  <a16:creationId xmlns="" xmlns:a16="http://schemas.microsoft.com/office/drawing/2014/main" id="{5959DD7F-FD6A-4BCC-A65B-EAD230019F7D}"/>
                </a:ext>
              </a:extLst>
            </p:cNvPr>
            <p:cNvSpPr/>
            <p:nvPr/>
          </p:nvSpPr>
          <p:spPr>
            <a:xfrm rot="10800000">
              <a:off x="987164" y="684306"/>
              <a:ext cx="4464497" cy="720080"/>
            </a:xfrm>
            <a:prstGeom prst="trapezoi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defTabSz="1218840" eaLnBrk="0" fontAlgn="base" hangingPunct="0">
                <a:spcBef>
                  <a:spcPct val="0"/>
                </a:spcBef>
                <a:spcAft>
                  <a:spcPct val="0"/>
                </a:spcAft>
              </a:pPr>
              <a:endParaRPr lang="ru-RU" sz="1100" b="1">
                <a:solidFill>
                  <a:prstClr val="black"/>
                </a:solidFill>
                <a:latin typeface="Verdana" panose="020B0604030504040204" pitchFamily="34" charset="0"/>
                <a:ea typeface="Verdana" panose="020B0604030504040204" pitchFamily="34" charset="0"/>
                <a:cs typeface="Arial" panose="020B0604020202020204" pitchFamily="34" charset="0"/>
              </a:endParaRPr>
            </a:p>
          </p:txBody>
        </p:sp>
        <p:sp>
          <p:nvSpPr>
            <p:cNvPr id="29" name="Трапеция 28">
              <a:extLst>
                <a:ext uri="{FF2B5EF4-FFF2-40B4-BE49-F238E27FC236}">
                  <a16:creationId xmlns="" xmlns:a16="http://schemas.microsoft.com/office/drawing/2014/main" id="{C0B098E6-C562-4EBF-AD4F-A4CBEE7D5E29}"/>
                </a:ext>
              </a:extLst>
            </p:cNvPr>
            <p:cNvSpPr/>
            <p:nvPr/>
          </p:nvSpPr>
          <p:spPr>
            <a:xfrm rot="10800000">
              <a:off x="1171159" y="1416301"/>
              <a:ext cx="4104457" cy="576065"/>
            </a:xfrm>
            <a:prstGeom prst="trapezoi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defTabSz="1218840" eaLnBrk="0" fontAlgn="base" hangingPunct="0">
                <a:spcBef>
                  <a:spcPct val="0"/>
                </a:spcBef>
                <a:spcAft>
                  <a:spcPct val="0"/>
                </a:spcAft>
              </a:pPr>
              <a:endParaRPr lang="ru-RU" sz="1100" b="1">
                <a:solidFill>
                  <a:prstClr val="black"/>
                </a:solidFill>
                <a:latin typeface="Verdana" panose="020B0604030504040204" pitchFamily="34" charset="0"/>
                <a:ea typeface="Verdana" panose="020B0604030504040204" pitchFamily="34" charset="0"/>
                <a:cs typeface="Arial" panose="020B0604020202020204" pitchFamily="34" charset="0"/>
              </a:endParaRPr>
            </a:p>
          </p:txBody>
        </p:sp>
        <p:sp>
          <p:nvSpPr>
            <p:cNvPr id="30" name="Трапеция 29">
              <a:extLst>
                <a:ext uri="{FF2B5EF4-FFF2-40B4-BE49-F238E27FC236}">
                  <a16:creationId xmlns="" xmlns:a16="http://schemas.microsoft.com/office/drawing/2014/main" id="{1B614C64-4E4A-4AA3-ADA7-90166E35B7B7}"/>
                </a:ext>
              </a:extLst>
            </p:cNvPr>
            <p:cNvSpPr/>
            <p:nvPr/>
          </p:nvSpPr>
          <p:spPr>
            <a:xfrm rot="10800000">
              <a:off x="1307778" y="1999433"/>
              <a:ext cx="3816425" cy="494566"/>
            </a:xfrm>
            <a:prstGeom prst="trapezoi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defTabSz="1218840" eaLnBrk="0" fontAlgn="base" hangingPunct="0">
                <a:spcBef>
                  <a:spcPct val="0"/>
                </a:spcBef>
                <a:spcAft>
                  <a:spcPct val="0"/>
                </a:spcAft>
              </a:pPr>
              <a:endParaRPr lang="ru-RU" sz="1100" b="1">
                <a:solidFill>
                  <a:prstClr val="black"/>
                </a:solidFill>
                <a:latin typeface="Verdana" panose="020B0604030504040204" pitchFamily="34" charset="0"/>
                <a:ea typeface="Verdana" panose="020B0604030504040204" pitchFamily="34" charset="0"/>
                <a:cs typeface="Arial" panose="020B0604020202020204" pitchFamily="34" charset="0"/>
              </a:endParaRPr>
            </a:p>
          </p:txBody>
        </p:sp>
        <p:sp>
          <p:nvSpPr>
            <p:cNvPr id="31" name="TextBox 30">
              <a:extLst>
                <a:ext uri="{FF2B5EF4-FFF2-40B4-BE49-F238E27FC236}">
                  <a16:creationId xmlns="" xmlns:a16="http://schemas.microsoft.com/office/drawing/2014/main" id="{965449FD-8008-459E-9493-236C39B69917}"/>
                </a:ext>
              </a:extLst>
            </p:cNvPr>
            <p:cNvSpPr txBox="1"/>
            <p:nvPr/>
          </p:nvSpPr>
          <p:spPr>
            <a:xfrm>
              <a:off x="1397994" y="782876"/>
              <a:ext cx="3733323" cy="682094"/>
            </a:xfrm>
            <a:prstGeom prst="rect">
              <a:avLst/>
            </a:prstGeom>
            <a:noFill/>
          </p:spPr>
          <p:txBody>
            <a:bodyPr wrap="square" rtlCol="0">
              <a:spAutoFit/>
              <a:flatTx/>
            </a:bodyPr>
            <a:lstStyle/>
            <a:p>
              <a:pPr algn="ctr" defTabSz="1218840" eaLnBrk="0" fontAlgn="base" hangingPunct="0">
                <a:spcBef>
                  <a:spcPct val="0"/>
                </a:spcBef>
                <a:spcAft>
                  <a:spcPct val="0"/>
                </a:spcAft>
              </a:pPr>
              <a:r>
                <a:rPr lang="ru-RU" sz="1200" b="1" dirty="0">
                  <a:solidFill>
                    <a:prstClr val="black"/>
                  </a:solidFill>
                  <a:latin typeface="Verdana" panose="020B0604030504040204" pitchFamily="34" charset="0"/>
                  <a:ea typeface="Verdana" panose="020B0604030504040204" pitchFamily="34" charset="0"/>
                  <a:cs typeface="Arial" panose="020B0604020202020204" pitchFamily="34" charset="0"/>
                </a:rPr>
                <a:t>Технополис Политех, НЦМУ «Передовые цифровые технологии», Точка кипения, </a:t>
              </a:r>
              <a:r>
                <a:rPr lang="ru-RU" sz="1200" b="1" dirty="0" err="1">
                  <a:solidFill>
                    <a:prstClr val="black"/>
                  </a:solidFill>
                  <a:latin typeface="Verdana" panose="020B0604030504040204" pitchFamily="34" charset="0"/>
                  <a:ea typeface="Verdana" panose="020B0604030504040204" pitchFamily="34" charset="0"/>
                  <a:cs typeface="Arial" panose="020B0604020202020204" pitchFamily="34" charset="0"/>
                </a:rPr>
                <a:t>Политех</a:t>
              </a:r>
              <a:r>
                <a:rPr lang="ru-RU" sz="1200" b="1" dirty="0">
                  <a:solidFill>
                    <a:prstClr val="black"/>
                  </a:solidFill>
                  <a:latin typeface="Verdana" panose="020B0604030504040204" pitchFamily="34" charset="0"/>
                  <a:ea typeface="Verdana" panose="020B0604030504040204" pitchFamily="34" charset="0"/>
                  <a:cs typeface="Arial" panose="020B0604020202020204" pitchFamily="34" charset="0"/>
                </a:rPr>
                <a:t> </a:t>
              </a:r>
              <a:r>
                <a:rPr lang="en-US" sz="1200" b="1" dirty="0" err="1">
                  <a:solidFill>
                    <a:prstClr val="black"/>
                  </a:solidFill>
                  <a:latin typeface="Verdana" panose="020B0604030504040204" pitchFamily="34" charset="0"/>
                  <a:ea typeface="Verdana" panose="020B0604030504040204" pitchFamily="34" charset="0"/>
                  <a:cs typeface="Arial" panose="020B0604020202020204" pitchFamily="34" charset="0"/>
                </a:rPr>
                <a:t>Strascheg</a:t>
              </a:r>
              <a:r>
                <a:rPr lang="ru-RU" sz="1200" b="1" dirty="0">
                  <a:solidFill>
                    <a:prstClr val="black"/>
                  </a:solidFill>
                  <a:latin typeface="Verdana" panose="020B0604030504040204" pitchFamily="34" charset="0"/>
                  <a:ea typeface="Verdana" panose="020B0604030504040204" pitchFamily="34" charset="0"/>
                  <a:cs typeface="Arial" panose="020B0604020202020204" pitchFamily="34" charset="0"/>
                </a:rPr>
                <a:t>, Высшая школа технологического предпринимательства </a:t>
              </a:r>
            </a:p>
          </p:txBody>
        </p:sp>
        <p:sp>
          <p:nvSpPr>
            <p:cNvPr id="32" name="TextBox 31">
              <a:extLst>
                <a:ext uri="{FF2B5EF4-FFF2-40B4-BE49-F238E27FC236}">
                  <a16:creationId xmlns="" xmlns:a16="http://schemas.microsoft.com/office/drawing/2014/main" id="{9353562D-28CA-41D8-B811-58CE1D559C64}"/>
                </a:ext>
              </a:extLst>
            </p:cNvPr>
            <p:cNvSpPr txBox="1"/>
            <p:nvPr/>
          </p:nvSpPr>
          <p:spPr>
            <a:xfrm>
              <a:off x="1195208" y="1469050"/>
              <a:ext cx="4104457" cy="617132"/>
            </a:xfrm>
            <a:prstGeom prst="rect">
              <a:avLst/>
            </a:prstGeom>
            <a:noFill/>
          </p:spPr>
          <p:txBody>
            <a:bodyPr wrap="square" rtlCol="0">
              <a:spAutoFit/>
              <a:flatTx/>
            </a:bodyPr>
            <a:lstStyle/>
            <a:p>
              <a:pPr algn="ctr" defTabSz="1218840" eaLnBrk="0" fontAlgn="base" hangingPunct="0">
                <a:spcBef>
                  <a:spcPct val="0"/>
                </a:spcBef>
                <a:spcAft>
                  <a:spcPct val="0"/>
                </a:spcAft>
              </a:pPr>
              <a:r>
                <a:rPr lang="ru-RU" sz="1100" b="1" dirty="0">
                  <a:solidFill>
                    <a:prstClr val="black"/>
                  </a:solidFill>
                  <a:latin typeface="Verdana" panose="020B0604030504040204" pitchFamily="34" charset="0"/>
                  <a:ea typeface="Verdana" panose="020B0604030504040204" pitchFamily="34" charset="0"/>
                  <a:cs typeface="Arial" panose="020B0604020202020204" pitchFamily="34" charset="0"/>
                </a:rPr>
                <a:t>Сеть предпринимательских университетов </a:t>
              </a:r>
              <a:r>
                <a:rPr lang="en-US" sz="1100" b="1" dirty="0">
                  <a:solidFill>
                    <a:prstClr val="black"/>
                  </a:solidFill>
                  <a:latin typeface="Verdana" panose="020B0604030504040204" pitchFamily="34" charset="0"/>
                  <a:ea typeface="Verdana" panose="020B0604030504040204" pitchFamily="34" charset="0"/>
                  <a:cs typeface="Arial" panose="020B0604020202020204" pitchFamily="34" charset="0"/>
                </a:rPr>
                <a:t>EBRIDGE</a:t>
              </a:r>
              <a:r>
                <a:rPr lang="ru-RU" sz="1100" b="1" dirty="0">
                  <a:solidFill>
                    <a:prstClr val="black"/>
                  </a:solidFill>
                  <a:latin typeface="Verdana" panose="020B0604030504040204" pitchFamily="34" charset="0"/>
                  <a:ea typeface="Verdana" panose="020B0604030504040204" pitchFamily="34" charset="0"/>
                  <a:cs typeface="Arial" panose="020B0604020202020204" pitchFamily="34" charset="0"/>
                </a:rPr>
                <a:t>, Конкурсы бизнес-идей: </a:t>
              </a:r>
              <a:r>
                <a:rPr lang="en-US" sz="1100" b="1" dirty="0">
                  <a:solidFill>
                    <a:prstClr val="black"/>
                  </a:solidFill>
                  <a:latin typeface="Verdana" panose="020B0604030504040204" pitchFamily="34" charset="0"/>
                  <a:ea typeface="Verdana" panose="020B0604030504040204" pitchFamily="34" charset="0"/>
                  <a:cs typeface="Arial" panose="020B0604020202020204" pitchFamily="34" charset="0"/>
                </a:rPr>
                <a:t>Polytech Blue Ocean Competition, Polytech </a:t>
              </a:r>
              <a:r>
                <a:rPr lang="en-US" sz="1100" b="1" dirty="0" err="1">
                  <a:solidFill>
                    <a:prstClr val="black"/>
                  </a:solidFill>
                  <a:latin typeface="Verdana" panose="020B0604030504040204" pitchFamily="34" charset="0"/>
                  <a:ea typeface="Verdana" panose="020B0604030504040204" pitchFamily="34" charset="0"/>
                  <a:cs typeface="Arial" panose="020B0604020202020204" pitchFamily="34" charset="0"/>
                </a:rPr>
                <a:t>Strascheg</a:t>
              </a:r>
              <a:r>
                <a:rPr lang="en-US" sz="1100" b="1" dirty="0">
                  <a:solidFill>
                    <a:prstClr val="black"/>
                  </a:solidFill>
                  <a:latin typeface="Verdana" panose="020B0604030504040204" pitchFamily="34" charset="0"/>
                  <a:ea typeface="Verdana" panose="020B0604030504040204" pitchFamily="34" charset="0"/>
                  <a:cs typeface="Arial" panose="020B0604020202020204" pitchFamily="34" charset="0"/>
                </a:rPr>
                <a:t> Award</a:t>
              </a:r>
              <a:r>
                <a:rPr lang="ru-RU" sz="1100" b="1" dirty="0">
                  <a:solidFill>
                    <a:prstClr val="black"/>
                  </a:solidFill>
                  <a:latin typeface="Verdana" panose="020B0604030504040204" pitchFamily="34" charset="0"/>
                  <a:ea typeface="Verdana" panose="020B0604030504040204" pitchFamily="34" charset="0"/>
                  <a:cs typeface="Arial" panose="020B0604020202020204" pitchFamily="34" charset="0"/>
                </a:rPr>
                <a:t>. Акселератор </a:t>
              </a:r>
              <a:r>
                <a:rPr lang="en-US" sz="1100" b="1" dirty="0">
                  <a:solidFill>
                    <a:prstClr val="black"/>
                  </a:solidFill>
                  <a:latin typeface="Verdana" panose="020B0604030504040204" pitchFamily="34" charset="0"/>
                  <a:ea typeface="Verdana" panose="020B0604030504040204" pitchFamily="34" charset="0"/>
                  <a:cs typeface="Arial" panose="020B0604020202020204" pitchFamily="34" charset="0"/>
                </a:rPr>
                <a:t>T</a:t>
              </a:r>
              <a:r>
                <a:rPr lang="ru-RU" sz="1100" b="1" dirty="0">
                  <a:solidFill>
                    <a:prstClr val="black"/>
                  </a:solidFill>
                  <a:latin typeface="Verdana" panose="020B0604030504040204" pitchFamily="34" charset="0"/>
                  <a:ea typeface="Verdana" panose="020B0604030504040204" pitchFamily="34" charset="0"/>
                  <a:cs typeface="Arial" panose="020B0604020202020204" pitchFamily="34" charset="0"/>
                </a:rPr>
                <a:t>echnet</a:t>
              </a:r>
              <a:r>
                <a:rPr lang="en-US" sz="1100" b="1" dirty="0">
                  <a:solidFill>
                    <a:prstClr val="black"/>
                  </a:solidFill>
                  <a:latin typeface="Verdana" panose="020B0604030504040204" pitchFamily="34" charset="0"/>
                  <a:ea typeface="Verdana" panose="020B0604030504040204" pitchFamily="34" charset="0"/>
                  <a:cs typeface="Arial" panose="020B0604020202020204" pitchFamily="34" charset="0"/>
                </a:rPr>
                <a:t> </a:t>
              </a:r>
              <a:r>
                <a:rPr lang="ru-RU" sz="1100" b="1" dirty="0">
                  <a:solidFill>
                    <a:prstClr val="black"/>
                  </a:solidFill>
                  <a:latin typeface="Verdana" panose="020B0604030504040204" pitchFamily="34" charset="0"/>
                  <a:ea typeface="Verdana" panose="020B0604030504040204" pitchFamily="34" charset="0"/>
                  <a:cs typeface="Arial" panose="020B0604020202020204" pitchFamily="34" charset="0"/>
                </a:rPr>
                <a:t>и др.</a:t>
              </a:r>
            </a:p>
            <a:p>
              <a:pPr algn="ctr" defTabSz="1218840" eaLnBrk="0" fontAlgn="base" hangingPunct="0">
                <a:spcBef>
                  <a:spcPct val="0"/>
                </a:spcBef>
                <a:spcAft>
                  <a:spcPct val="0"/>
                </a:spcAft>
              </a:pPr>
              <a:endParaRPr lang="ru-RU" sz="1100" b="1" dirty="0">
                <a:solidFill>
                  <a:prstClr val="black"/>
                </a:solidFill>
                <a:latin typeface="Verdana" panose="020B0604030504040204" pitchFamily="34" charset="0"/>
                <a:ea typeface="Verdana" panose="020B0604030504040204" pitchFamily="34" charset="0"/>
                <a:cs typeface="Arial" panose="020B0604020202020204" pitchFamily="34" charset="0"/>
              </a:endParaRPr>
            </a:p>
          </p:txBody>
        </p:sp>
        <p:sp>
          <p:nvSpPr>
            <p:cNvPr id="33" name="TextBox 32">
              <a:extLst>
                <a:ext uri="{FF2B5EF4-FFF2-40B4-BE49-F238E27FC236}">
                  <a16:creationId xmlns="" xmlns:a16="http://schemas.microsoft.com/office/drawing/2014/main" id="{43AC4D47-E95D-4507-8D3E-29201C3AFCB6}"/>
                </a:ext>
              </a:extLst>
            </p:cNvPr>
            <p:cNvSpPr txBox="1"/>
            <p:nvPr/>
          </p:nvSpPr>
          <p:spPr>
            <a:xfrm>
              <a:off x="2208184" y="2114866"/>
              <a:ext cx="2016225" cy="219245"/>
            </a:xfrm>
            <a:prstGeom prst="rect">
              <a:avLst/>
            </a:prstGeom>
            <a:noFill/>
          </p:spPr>
          <p:txBody>
            <a:bodyPr wrap="square" rtlCol="0">
              <a:spAutoFit/>
              <a:flatTx/>
            </a:bodyPr>
            <a:lstStyle/>
            <a:p>
              <a:pPr algn="ctr" defTabSz="1218840" eaLnBrk="0" fontAlgn="base" hangingPunct="0">
                <a:spcBef>
                  <a:spcPct val="0"/>
                </a:spcBef>
                <a:spcAft>
                  <a:spcPct val="0"/>
                </a:spcAft>
              </a:pPr>
              <a:r>
                <a:rPr lang="ru-RU" sz="1200" b="1" dirty="0">
                  <a:solidFill>
                    <a:prstClr val="black"/>
                  </a:solidFill>
                  <a:latin typeface="Verdana" panose="020B0604030504040204" pitchFamily="34" charset="0"/>
                  <a:ea typeface="Verdana" panose="020B0604030504040204" pitchFamily="34" charset="0"/>
                  <a:cs typeface="Arial" panose="020B0604020202020204" pitchFamily="34" charset="0"/>
                </a:rPr>
                <a:t>Команды и проекты</a:t>
              </a:r>
            </a:p>
          </p:txBody>
        </p:sp>
        <p:sp>
          <p:nvSpPr>
            <p:cNvPr id="34" name="Трапеция 33">
              <a:extLst>
                <a:ext uri="{FF2B5EF4-FFF2-40B4-BE49-F238E27FC236}">
                  <a16:creationId xmlns="" xmlns:a16="http://schemas.microsoft.com/office/drawing/2014/main" id="{93E5D528-C639-4711-A269-38B301FB2C7D}"/>
                </a:ext>
              </a:extLst>
            </p:cNvPr>
            <p:cNvSpPr/>
            <p:nvPr/>
          </p:nvSpPr>
          <p:spPr>
            <a:xfrm rot="10800000">
              <a:off x="1459378" y="2708280"/>
              <a:ext cx="3513223" cy="494566"/>
            </a:xfrm>
            <a:prstGeom prst="trapezoi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defTabSz="1218840" eaLnBrk="0" fontAlgn="base" hangingPunct="0">
                <a:spcBef>
                  <a:spcPct val="0"/>
                </a:spcBef>
                <a:spcAft>
                  <a:spcPct val="0"/>
                </a:spcAft>
              </a:pPr>
              <a:endParaRPr lang="ru-RU" sz="1100" b="1">
                <a:solidFill>
                  <a:prstClr val="black"/>
                </a:solidFill>
                <a:latin typeface="Verdana" panose="020B0604030504040204" pitchFamily="34" charset="0"/>
                <a:ea typeface="Verdana" panose="020B0604030504040204" pitchFamily="34" charset="0"/>
                <a:cs typeface="Arial" panose="020B0604020202020204" pitchFamily="34" charset="0"/>
              </a:endParaRPr>
            </a:p>
          </p:txBody>
        </p:sp>
        <p:sp>
          <p:nvSpPr>
            <p:cNvPr id="35" name="TextBox 34">
              <a:extLst>
                <a:ext uri="{FF2B5EF4-FFF2-40B4-BE49-F238E27FC236}">
                  <a16:creationId xmlns="" xmlns:a16="http://schemas.microsoft.com/office/drawing/2014/main" id="{43055880-23E2-4CF1-BC84-57CDE67C8089}"/>
                </a:ext>
              </a:extLst>
            </p:cNvPr>
            <p:cNvSpPr txBox="1"/>
            <p:nvPr/>
          </p:nvSpPr>
          <p:spPr>
            <a:xfrm>
              <a:off x="1537391" y="2748180"/>
              <a:ext cx="1368153" cy="365408"/>
            </a:xfrm>
            <a:prstGeom prst="rect">
              <a:avLst/>
            </a:prstGeom>
            <a:noFill/>
          </p:spPr>
          <p:txBody>
            <a:bodyPr wrap="square" rtlCol="0">
              <a:spAutoFit/>
              <a:flatTx/>
            </a:bodyPr>
            <a:lstStyle/>
            <a:p>
              <a:pPr algn="ctr" defTabSz="1218840" eaLnBrk="0" fontAlgn="base" hangingPunct="0">
                <a:spcBef>
                  <a:spcPct val="0"/>
                </a:spcBef>
                <a:spcAft>
                  <a:spcPct val="0"/>
                </a:spcAft>
              </a:pPr>
              <a:r>
                <a:rPr lang="ru-RU" sz="1200" b="1" dirty="0">
                  <a:solidFill>
                    <a:prstClr val="black"/>
                  </a:solidFill>
                  <a:latin typeface="Verdana" panose="020B0604030504040204" pitchFamily="34" charset="0"/>
                  <a:ea typeface="Verdana" panose="020B0604030504040204" pitchFamily="34" charset="0"/>
                  <a:cs typeface="Arial" panose="020B0604020202020204" pitchFamily="34" charset="0"/>
                </a:rPr>
                <a:t>Экспертный</a:t>
              </a:r>
            </a:p>
            <a:p>
              <a:pPr algn="ctr" defTabSz="1218840" eaLnBrk="0" fontAlgn="base" hangingPunct="0">
                <a:spcBef>
                  <a:spcPct val="0"/>
                </a:spcBef>
                <a:spcAft>
                  <a:spcPct val="0"/>
                </a:spcAft>
              </a:pPr>
              <a:r>
                <a:rPr lang="ru-RU" sz="1200" b="1" dirty="0">
                  <a:solidFill>
                    <a:prstClr val="black"/>
                  </a:solidFill>
                  <a:latin typeface="Verdana" panose="020B0604030504040204" pitchFamily="34" charset="0"/>
                  <a:ea typeface="Verdana" panose="020B0604030504040204" pitchFamily="34" charset="0"/>
                  <a:cs typeface="Arial" panose="020B0604020202020204" pitchFamily="34" charset="0"/>
                </a:rPr>
                <a:t> совет</a:t>
              </a:r>
            </a:p>
          </p:txBody>
        </p:sp>
        <p:sp>
          <p:nvSpPr>
            <p:cNvPr id="36" name="TextBox 35">
              <a:extLst>
                <a:ext uri="{FF2B5EF4-FFF2-40B4-BE49-F238E27FC236}">
                  <a16:creationId xmlns="" xmlns:a16="http://schemas.microsoft.com/office/drawing/2014/main" id="{88DB8A91-756C-45E9-BF00-47EC10509389}"/>
                </a:ext>
              </a:extLst>
            </p:cNvPr>
            <p:cNvSpPr txBox="1"/>
            <p:nvPr/>
          </p:nvSpPr>
          <p:spPr>
            <a:xfrm>
              <a:off x="2829585" y="2739018"/>
              <a:ext cx="1944217" cy="365408"/>
            </a:xfrm>
            <a:prstGeom prst="rect">
              <a:avLst/>
            </a:prstGeom>
            <a:noFill/>
          </p:spPr>
          <p:txBody>
            <a:bodyPr wrap="square" rtlCol="0">
              <a:spAutoFit/>
              <a:flatTx/>
            </a:bodyPr>
            <a:lstStyle/>
            <a:p>
              <a:pPr algn="ctr" defTabSz="1218840" eaLnBrk="0" fontAlgn="base" hangingPunct="0">
                <a:spcBef>
                  <a:spcPct val="0"/>
                </a:spcBef>
                <a:spcAft>
                  <a:spcPct val="0"/>
                </a:spcAft>
              </a:pPr>
              <a:r>
                <a:rPr lang="ru-RU" sz="1200" b="1" dirty="0">
                  <a:solidFill>
                    <a:prstClr val="black"/>
                  </a:solidFill>
                  <a:latin typeface="Verdana" panose="020B0604030504040204" pitchFamily="34" charset="0"/>
                  <a:ea typeface="Verdana" panose="020B0604030504040204" pitchFamily="34" charset="0"/>
                  <a:cs typeface="Arial" panose="020B0604020202020204" pitchFamily="34" charset="0"/>
                </a:rPr>
                <a:t>Внешние эксперты</a:t>
              </a:r>
            </a:p>
            <a:p>
              <a:pPr algn="ctr" defTabSz="1218840" eaLnBrk="0" fontAlgn="base" hangingPunct="0">
                <a:spcBef>
                  <a:spcPct val="0"/>
                </a:spcBef>
                <a:spcAft>
                  <a:spcPct val="0"/>
                </a:spcAft>
              </a:pPr>
              <a:r>
                <a:rPr lang="ru-RU" sz="1200" b="1" dirty="0">
                  <a:solidFill>
                    <a:prstClr val="black"/>
                  </a:solidFill>
                  <a:latin typeface="Verdana" panose="020B0604030504040204" pitchFamily="34" charset="0"/>
                  <a:ea typeface="Verdana" panose="020B0604030504040204" pitchFamily="34" charset="0"/>
                  <a:cs typeface="Arial" panose="020B0604020202020204" pitchFamily="34" charset="0"/>
                </a:rPr>
                <a:t>Рабочая группа СПбПУ</a:t>
              </a:r>
            </a:p>
          </p:txBody>
        </p:sp>
        <p:sp>
          <p:nvSpPr>
            <p:cNvPr id="37" name="Трапеция 36">
              <a:extLst>
                <a:ext uri="{FF2B5EF4-FFF2-40B4-BE49-F238E27FC236}">
                  <a16:creationId xmlns="" xmlns:a16="http://schemas.microsoft.com/office/drawing/2014/main" id="{5EB749AA-39E4-4924-8914-A7C72B2FDB8F}"/>
                </a:ext>
              </a:extLst>
            </p:cNvPr>
            <p:cNvSpPr/>
            <p:nvPr/>
          </p:nvSpPr>
          <p:spPr>
            <a:xfrm>
              <a:off x="1490826" y="3442590"/>
              <a:ext cx="3513223" cy="494566"/>
            </a:xfrm>
            <a:prstGeom prst="trapezoi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defTabSz="1218840" eaLnBrk="0" fontAlgn="base" hangingPunct="0">
                <a:spcBef>
                  <a:spcPct val="0"/>
                </a:spcBef>
                <a:spcAft>
                  <a:spcPct val="0"/>
                </a:spcAft>
              </a:pPr>
              <a:endParaRPr lang="ru-RU" sz="1100" b="1">
                <a:solidFill>
                  <a:prstClr val="black"/>
                </a:solidFill>
                <a:latin typeface="Verdana" panose="020B0604030504040204" pitchFamily="34" charset="0"/>
                <a:ea typeface="Verdana" panose="020B0604030504040204" pitchFamily="34" charset="0"/>
                <a:cs typeface="Arial" panose="020B0604020202020204" pitchFamily="34" charset="0"/>
              </a:endParaRPr>
            </a:p>
          </p:txBody>
        </p:sp>
        <p:sp>
          <p:nvSpPr>
            <p:cNvPr id="38" name="TextBox 37">
              <a:extLst>
                <a:ext uri="{FF2B5EF4-FFF2-40B4-BE49-F238E27FC236}">
                  <a16:creationId xmlns="" xmlns:a16="http://schemas.microsoft.com/office/drawing/2014/main" id="{7D905AB9-CAE1-4A4F-93A2-E811A268705B}"/>
                </a:ext>
              </a:extLst>
            </p:cNvPr>
            <p:cNvSpPr txBox="1"/>
            <p:nvPr/>
          </p:nvSpPr>
          <p:spPr>
            <a:xfrm>
              <a:off x="1453592" y="3575671"/>
              <a:ext cx="1368153" cy="219245"/>
            </a:xfrm>
            <a:prstGeom prst="rect">
              <a:avLst/>
            </a:prstGeom>
            <a:noFill/>
          </p:spPr>
          <p:txBody>
            <a:bodyPr wrap="square" rtlCol="0">
              <a:spAutoFit/>
              <a:flatTx/>
            </a:bodyPr>
            <a:lstStyle/>
            <a:p>
              <a:pPr algn="ctr" defTabSz="1218840" eaLnBrk="0" fontAlgn="base" hangingPunct="0">
                <a:spcBef>
                  <a:spcPct val="0"/>
                </a:spcBef>
                <a:spcAft>
                  <a:spcPct val="0"/>
                </a:spcAft>
              </a:pPr>
              <a:r>
                <a:rPr lang="ru-RU" sz="1200" b="1" dirty="0">
                  <a:solidFill>
                    <a:prstClr val="black"/>
                  </a:solidFill>
                  <a:latin typeface="Verdana" panose="020B0604030504040204" pitchFamily="34" charset="0"/>
                  <a:ea typeface="Verdana" panose="020B0604030504040204" pitchFamily="34" charset="0"/>
                  <a:cs typeface="Arial" panose="020B0604020202020204" pitchFamily="34" charset="0"/>
                </a:rPr>
                <a:t>Команды</a:t>
              </a:r>
              <a:endParaRPr lang="ru-RU" sz="1100" b="1" dirty="0">
                <a:solidFill>
                  <a:prstClr val="black"/>
                </a:solidFill>
                <a:latin typeface="Verdana" panose="020B0604030504040204" pitchFamily="34" charset="0"/>
                <a:ea typeface="Verdana" panose="020B0604030504040204" pitchFamily="34" charset="0"/>
                <a:cs typeface="Arial" panose="020B0604020202020204" pitchFamily="34" charset="0"/>
              </a:endParaRPr>
            </a:p>
          </p:txBody>
        </p:sp>
        <p:sp>
          <p:nvSpPr>
            <p:cNvPr id="39" name="TextBox 38">
              <a:extLst>
                <a:ext uri="{FF2B5EF4-FFF2-40B4-BE49-F238E27FC236}">
                  <a16:creationId xmlns="" xmlns:a16="http://schemas.microsoft.com/office/drawing/2014/main" id="{29CF7DA3-B49D-4BD6-992E-46FC50AE7552}"/>
                </a:ext>
              </a:extLst>
            </p:cNvPr>
            <p:cNvSpPr txBox="1"/>
            <p:nvPr/>
          </p:nvSpPr>
          <p:spPr>
            <a:xfrm>
              <a:off x="3754161" y="3476249"/>
              <a:ext cx="1086637" cy="365408"/>
            </a:xfrm>
            <a:prstGeom prst="rect">
              <a:avLst/>
            </a:prstGeom>
            <a:noFill/>
          </p:spPr>
          <p:txBody>
            <a:bodyPr wrap="square" rtlCol="0">
              <a:spAutoFit/>
              <a:flatTx/>
            </a:bodyPr>
            <a:lstStyle/>
            <a:p>
              <a:pPr algn="ctr" defTabSz="1218840" eaLnBrk="0" fontAlgn="base" hangingPunct="0">
                <a:spcBef>
                  <a:spcPct val="0"/>
                </a:spcBef>
                <a:spcAft>
                  <a:spcPct val="0"/>
                </a:spcAft>
              </a:pPr>
              <a:r>
                <a:rPr lang="ru-RU" sz="1200" b="1" dirty="0">
                  <a:solidFill>
                    <a:prstClr val="black"/>
                  </a:solidFill>
                  <a:latin typeface="Verdana" panose="020B0604030504040204" pitchFamily="34" charset="0"/>
                  <a:ea typeface="Verdana" panose="020B0604030504040204" pitchFamily="34" charset="0"/>
                  <a:cs typeface="Arial" panose="020B0604020202020204" pitchFamily="34" charset="0"/>
                </a:rPr>
                <a:t>ВКР как стартап</a:t>
              </a:r>
            </a:p>
          </p:txBody>
        </p:sp>
        <p:sp>
          <p:nvSpPr>
            <p:cNvPr id="40" name="Трапеция 39">
              <a:extLst>
                <a:ext uri="{FF2B5EF4-FFF2-40B4-BE49-F238E27FC236}">
                  <a16:creationId xmlns="" xmlns:a16="http://schemas.microsoft.com/office/drawing/2014/main" id="{909F580F-8C06-4956-A01B-34641D93CB36}"/>
                </a:ext>
              </a:extLst>
            </p:cNvPr>
            <p:cNvSpPr/>
            <p:nvPr/>
          </p:nvSpPr>
          <p:spPr>
            <a:xfrm>
              <a:off x="1348498" y="4059099"/>
              <a:ext cx="3734982" cy="494566"/>
            </a:xfrm>
            <a:prstGeom prst="trapezoi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defTabSz="1218840" eaLnBrk="0" fontAlgn="base" hangingPunct="0">
                <a:spcBef>
                  <a:spcPct val="0"/>
                </a:spcBef>
                <a:spcAft>
                  <a:spcPct val="0"/>
                </a:spcAft>
              </a:pPr>
              <a:endParaRPr lang="ru-RU" sz="1100" b="1">
                <a:solidFill>
                  <a:prstClr val="black"/>
                </a:solidFill>
                <a:latin typeface="Verdana" panose="020B0604030504040204" pitchFamily="34" charset="0"/>
                <a:ea typeface="Verdana" panose="020B0604030504040204" pitchFamily="34" charset="0"/>
                <a:cs typeface="Arial" panose="020B0604020202020204" pitchFamily="34" charset="0"/>
              </a:endParaRPr>
            </a:p>
          </p:txBody>
        </p:sp>
        <p:sp>
          <p:nvSpPr>
            <p:cNvPr id="41" name="TextBox 40">
              <a:extLst>
                <a:ext uri="{FF2B5EF4-FFF2-40B4-BE49-F238E27FC236}">
                  <a16:creationId xmlns="" xmlns:a16="http://schemas.microsoft.com/office/drawing/2014/main" id="{9DFCB67D-3AA3-4A56-BCFD-A3E8C0313ACA}"/>
                </a:ext>
              </a:extLst>
            </p:cNvPr>
            <p:cNvSpPr txBox="1"/>
            <p:nvPr/>
          </p:nvSpPr>
          <p:spPr>
            <a:xfrm>
              <a:off x="1410652" y="4075553"/>
              <a:ext cx="3610674" cy="487210"/>
            </a:xfrm>
            <a:prstGeom prst="rect">
              <a:avLst/>
            </a:prstGeom>
            <a:noFill/>
          </p:spPr>
          <p:txBody>
            <a:bodyPr wrap="square" rtlCol="0">
              <a:spAutoFit/>
              <a:flatTx/>
            </a:bodyPr>
            <a:lstStyle/>
            <a:p>
              <a:pPr algn="ctr" defTabSz="1218840" eaLnBrk="0" fontAlgn="base" hangingPunct="0">
                <a:spcBef>
                  <a:spcPct val="0"/>
                </a:spcBef>
                <a:spcAft>
                  <a:spcPct val="0"/>
                </a:spcAft>
              </a:pPr>
              <a:r>
                <a:rPr lang="ru-RU" sz="1100" b="1" dirty="0">
                  <a:solidFill>
                    <a:prstClr val="black"/>
                  </a:solidFill>
                  <a:latin typeface="Verdana" panose="020B0604030504040204" pitchFamily="34" charset="0"/>
                  <a:ea typeface="Verdana" panose="020B0604030504040204" pitchFamily="34" charset="0"/>
                  <a:cs typeface="Arial" panose="020B0604020202020204" pitchFamily="34" charset="0"/>
                </a:rPr>
                <a:t>ТЕХ Предпринимательство, </a:t>
              </a:r>
              <a:r>
                <a:rPr lang="ru-RU" sz="1100" b="1" dirty="0" err="1">
                  <a:solidFill>
                    <a:prstClr val="black"/>
                  </a:solidFill>
                  <a:latin typeface="Verdana" panose="020B0604030504040204" pitchFamily="34" charset="0"/>
                  <a:ea typeface="Verdana" panose="020B0604030504040204" pitchFamily="34" charset="0"/>
                  <a:cs typeface="Arial" panose="020B0604020202020204" pitchFamily="34" charset="0"/>
                </a:rPr>
                <a:t>стартапы</a:t>
              </a:r>
              <a:r>
                <a:rPr lang="ru-RU" sz="1100" b="1" dirty="0">
                  <a:solidFill>
                    <a:prstClr val="black"/>
                  </a:solidFill>
                  <a:latin typeface="Verdana" panose="020B0604030504040204" pitchFamily="34" charset="0"/>
                  <a:ea typeface="Verdana" panose="020B0604030504040204" pitchFamily="34" charset="0"/>
                  <a:cs typeface="Arial" panose="020B0604020202020204" pitchFamily="34" charset="0"/>
                </a:rPr>
                <a:t>, масштабируемость, инвестиционная привлекательность </a:t>
              </a:r>
            </a:p>
          </p:txBody>
        </p:sp>
        <p:sp>
          <p:nvSpPr>
            <p:cNvPr id="42" name="Трапеция 41">
              <a:extLst>
                <a:ext uri="{FF2B5EF4-FFF2-40B4-BE49-F238E27FC236}">
                  <a16:creationId xmlns="" xmlns:a16="http://schemas.microsoft.com/office/drawing/2014/main" id="{C3E06CBA-CC41-44D7-B0CD-395E046FB9DA}"/>
                </a:ext>
              </a:extLst>
            </p:cNvPr>
            <p:cNvSpPr/>
            <p:nvPr/>
          </p:nvSpPr>
          <p:spPr>
            <a:xfrm>
              <a:off x="1007603" y="4591378"/>
              <a:ext cx="4464497" cy="207064"/>
            </a:xfrm>
            <a:prstGeom prst="trapezoid">
              <a:avLst/>
            </a:prstGeom>
            <a:noFill/>
          </p:spPr>
          <p:txBody>
            <a:bodyPr wrap="square" rtlCol="0">
              <a:spAutoFit/>
              <a:flatTx/>
            </a:bodyPr>
            <a:lstStyle/>
            <a:p>
              <a:pPr defTabSz="1218840" eaLnBrk="0" fontAlgn="base" hangingPunct="0">
                <a:spcBef>
                  <a:spcPct val="0"/>
                </a:spcBef>
                <a:spcAft>
                  <a:spcPct val="0"/>
                </a:spcAft>
              </a:pPr>
              <a:endParaRPr lang="ru-RU" sz="1100" b="1">
                <a:solidFill>
                  <a:prstClr val="black"/>
                </a:solidFill>
                <a:latin typeface="Verdana" panose="020B0604030504040204" pitchFamily="34" charset="0"/>
                <a:ea typeface="Verdana" panose="020B0604030504040204" pitchFamily="34" charset="0"/>
                <a:cs typeface="Arial" panose="020B0604020202020204" pitchFamily="34" charset="0"/>
              </a:endParaRPr>
            </a:p>
          </p:txBody>
        </p:sp>
        <p:sp>
          <p:nvSpPr>
            <p:cNvPr id="43" name="TextBox 42">
              <a:extLst>
                <a:ext uri="{FF2B5EF4-FFF2-40B4-BE49-F238E27FC236}">
                  <a16:creationId xmlns="" xmlns:a16="http://schemas.microsoft.com/office/drawing/2014/main" id="{61A2EEAA-C3AE-4EF9-B6AD-E4E0FF86FEE1}"/>
                </a:ext>
              </a:extLst>
            </p:cNvPr>
            <p:cNvSpPr txBox="1"/>
            <p:nvPr/>
          </p:nvSpPr>
          <p:spPr>
            <a:xfrm>
              <a:off x="5790836" y="979750"/>
              <a:ext cx="3093546" cy="974420"/>
            </a:xfrm>
            <a:prstGeom prst="rect">
              <a:avLst/>
            </a:prstGeom>
            <a:noFill/>
            <a:ln>
              <a:solidFill>
                <a:srgbClr val="000099"/>
              </a:solidFill>
            </a:ln>
          </p:spPr>
          <p:txBody>
            <a:bodyPr wrap="square" rtlCol="0">
              <a:spAutoFit/>
              <a:flatTx/>
            </a:bodyPr>
            <a:lstStyle/>
            <a:p>
              <a:pPr marL="228530" indent="-228530" defTabSz="1218840" eaLnBrk="0" fontAlgn="base" hangingPunct="0">
                <a:spcBef>
                  <a:spcPct val="0"/>
                </a:spcBef>
                <a:spcAft>
                  <a:spcPct val="0"/>
                </a:spcAft>
                <a:buFont typeface="Arial" panose="020B0604020202020204" pitchFamily="34" charset="0"/>
                <a:buChar char="•"/>
              </a:pPr>
              <a:r>
                <a:rPr lang="ru-RU" sz="1200" dirty="0">
                  <a:solidFill>
                    <a:prstClr val="black"/>
                  </a:solidFill>
                  <a:latin typeface="Verdana" panose="020B0604030504040204" pitchFamily="34" charset="0"/>
                  <a:ea typeface="Verdana" panose="020B0604030504040204" pitchFamily="34" charset="0"/>
                  <a:cs typeface="Arial" panose="020B0604020202020204" pitchFamily="34" charset="0"/>
                </a:rPr>
                <a:t>Кросс-культурная среда</a:t>
              </a:r>
            </a:p>
            <a:p>
              <a:pPr marL="228530" indent="-228530" defTabSz="1218840" eaLnBrk="0" fontAlgn="base" hangingPunct="0">
                <a:spcBef>
                  <a:spcPct val="0"/>
                </a:spcBef>
                <a:spcAft>
                  <a:spcPct val="0"/>
                </a:spcAft>
                <a:buFont typeface="Arial" panose="020B0604020202020204" pitchFamily="34" charset="0"/>
                <a:buChar char="•"/>
              </a:pPr>
              <a:r>
                <a:rPr lang="ru-RU" sz="1200" dirty="0" err="1">
                  <a:solidFill>
                    <a:prstClr val="black"/>
                  </a:solidFill>
                  <a:latin typeface="Verdana" panose="020B0604030504040204" pitchFamily="34" charset="0"/>
                  <a:ea typeface="Verdana" panose="020B0604030504040204" pitchFamily="34" charset="0"/>
                  <a:cs typeface="Arial" panose="020B0604020202020204" pitchFamily="34" charset="0"/>
                </a:rPr>
                <a:t>Междисциплинарность</a:t>
              </a:r>
              <a:endParaRPr lang="ru-RU" sz="1200" dirty="0">
                <a:solidFill>
                  <a:prstClr val="black"/>
                </a:solidFill>
                <a:latin typeface="Verdana" panose="020B0604030504040204" pitchFamily="34" charset="0"/>
                <a:ea typeface="Verdana" panose="020B0604030504040204" pitchFamily="34" charset="0"/>
                <a:cs typeface="Arial" panose="020B0604020202020204" pitchFamily="34" charset="0"/>
              </a:endParaRPr>
            </a:p>
            <a:p>
              <a:pPr marL="228530" indent="-228530" defTabSz="1218840" eaLnBrk="0" fontAlgn="base" hangingPunct="0">
                <a:spcBef>
                  <a:spcPct val="0"/>
                </a:spcBef>
                <a:spcAft>
                  <a:spcPct val="0"/>
                </a:spcAft>
                <a:buFont typeface="Arial" panose="020B0604020202020204" pitchFamily="34" charset="0"/>
                <a:buChar char="•"/>
              </a:pPr>
              <a:r>
                <a:rPr lang="ru-RU" sz="1200" dirty="0">
                  <a:solidFill>
                    <a:prstClr val="black"/>
                  </a:solidFill>
                  <a:latin typeface="Verdana" panose="020B0604030504040204" pitchFamily="34" charset="0"/>
                  <a:ea typeface="Verdana" panose="020B0604030504040204" pitchFamily="34" charset="0"/>
                  <a:cs typeface="Arial" panose="020B0604020202020204" pitchFamily="34" charset="0"/>
                </a:rPr>
                <a:t>Развитие проектов в контексте задач НТИ, цифровой трансформации, международных целей устойчивого развития</a:t>
              </a:r>
            </a:p>
          </p:txBody>
        </p:sp>
        <p:sp>
          <p:nvSpPr>
            <p:cNvPr id="44" name="TextBox 43">
              <a:extLst>
                <a:ext uri="{FF2B5EF4-FFF2-40B4-BE49-F238E27FC236}">
                  <a16:creationId xmlns="" xmlns:a16="http://schemas.microsoft.com/office/drawing/2014/main" id="{98B605F2-22E1-4787-A777-D3D3A2139DC8}"/>
                </a:ext>
              </a:extLst>
            </p:cNvPr>
            <p:cNvSpPr txBox="1"/>
            <p:nvPr/>
          </p:nvSpPr>
          <p:spPr>
            <a:xfrm>
              <a:off x="5781695" y="2089501"/>
              <a:ext cx="3110787" cy="511571"/>
            </a:xfrm>
            <a:prstGeom prst="rect">
              <a:avLst/>
            </a:prstGeom>
            <a:noFill/>
            <a:ln>
              <a:solidFill>
                <a:srgbClr val="2020A6"/>
              </a:solidFill>
            </a:ln>
          </p:spPr>
          <p:txBody>
            <a:bodyPr wrap="square" rtlCol="0">
              <a:spAutoFit/>
              <a:flatTx/>
            </a:bodyPr>
            <a:lstStyle/>
            <a:p>
              <a:pPr marL="304288" indent="-304288" defTabSz="1218840" eaLnBrk="0" fontAlgn="base" hangingPunct="0">
                <a:spcBef>
                  <a:spcPct val="0"/>
                </a:spcBef>
                <a:spcAft>
                  <a:spcPct val="0"/>
                </a:spcAft>
                <a:buFont typeface="+mj-lt"/>
                <a:buAutoNum type="arabicPeriod"/>
              </a:pPr>
              <a:r>
                <a:rPr lang="ru-RU" sz="1200" dirty="0">
                  <a:solidFill>
                    <a:prstClr val="black"/>
                  </a:solidFill>
                  <a:latin typeface="Verdana" panose="020B0604030504040204" pitchFamily="34" charset="0"/>
                  <a:ea typeface="Verdana" panose="020B0604030504040204" pitchFamily="34" charset="0"/>
                  <a:cs typeface="Arial" panose="020B0604020202020204" pitchFamily="34" charset="0"/>
                </a:rPr>
                <a:t>Магистратура, включая международную</a:t>
              </a:r>
            </a:p>
            <a:p>
              <a:pPr marL="304288" indent="-304288" defTabSz="1218840" eaLnBrk="0" fontAlgn="base" hangingPunct="0">
                <a:spcBef>
                  <a:spcPct val="0"/>
                </a:spcBef>
                <a:spcAft>
                  <a:spcPct val="0"/>
                </a:spcAft>
                <a:buFont typeface="+mj-lt"/>
                <a:buAutoNum type="arabicPeriod"/>
              </a:pPr>
              <a:r>
                <a:rPr lang="ru-RU" sz="1200" dirty="0" err="1">
                  <a:solidFill>
                    <a:prstClr val="black"/>
                  </a:solidFill>
                  <a:latin typeface="Verdana" panose="020B0604030504040204" pitchFamily="34" charset="0"/>
                  <a:ea typeface="Verdana" panose="020B0604030504040204" pitchFamily="34" charset="0"/>
                  <a:cs typeface="Arial" panose="020B0604020202020204" pitchFamily="34" charset="0"/>
                </a:rPr>
                <a:t>Бакалавриат</a:t>
              </a:r>
              <a:endParaRPr lang="ru-RU" sz="1200" dirty="0">
                <a:solidFill>
                  <a:prstClr val="black"/>
                </a:solidFill>
                <a:latin typeface="Verdana" panose="020B0604030504040204" pitchFamily="34" charset="0"/>
                <a:ea typeface="Verdana" panose="020B0604030504040204" pitchFamily="34" charset="0"/>
                <a:cs typeface="Arial" panose="020B0604020202020204" pitchFamily="34" charset="0"/>
              </a:endParaRPr>
            </a:p>
            <a:p>
              <a:pPr marL="304288" indent="-304288" defTabSz="1218840" eaLnBrk="0" fontAlgn="base" hangingPunct="0">
                <a:spcBef>
                  <a:spcPct val="0"/>
                </a:spcBef>
                <a:spcAft>
                  <a:spcPct val="0"/>
                </a:spcAft>
                <a:buFont typeface="+mj-lt"/>
                <a:buAutoNum type="arabicPeriod"/>
              </a:pPr>
              <a:r>
                <a:rPr lang="ru-RU" sz="1200" dirty="0">
                  <a:solidFill>
                    <a:prstClr val="black"/>
                  </a:solidFill>
                  <a:latin typeface="Verdana" panose="020B0604030504040204" pitchFamily="34" charset="0"/>
                  <a:ea typeface="Verdana" panose="020B0604030504040204" pitchFamily="34" charset="0"/>
                  <a:cs typeface="Arial" panose="020B0604020202020204" pitchFamily="34" charset="0"/>
                </a:rPr>
                <a:t>Аспирантура</a:t>
              </a:r>
            </a:p>
          </p:txBody>
        </p:sp>
        <p:sp>
          <p:nvSpPr>
            <p:cNvPr id="45" name="TextBox 44">
              <a:extLst>
                <a:ext uri="{FF2B5EF4-FFF2-40B4-BE49-F238E27FC236}">
                  <a16:creationId xmlns="" xmlns:a16="http://schemas.microsoft.com/office/drawing/2014/main" id="{34B68EEA-5EAE-459A-8C04-DE2512D9FAF3}"/>
                </a:ext>
              </a:extLst>
            </p:cNvPr>
            <p:cNvSpPr txBox="1"/>
            <p:nvPr/>
          </p:nvSpPr>
          <p:spPr>
            <a:xfrm>
              <a:off x="5760089" y="3474430"/>
              <a:ext cx="3110787" cy="365408"/>
            </a:xfrm>
            <a:prstGeom prst="rect">
              <a:avLst/>
            </a:prstGeom>
            <a:noFill/>
            <a:ln>
              <a:solidFill>
                <a:srgbClr val="343475"/>
              </a:solidFill>
            </a:ln>
          </p:spPr>
          <p:txBody>
            <a:bodyPr wrap="square" rtlCol="0">
              <a:spAutoFit/>
              <a:flatTx/>
            </a:bodyPr>
            <a:lstStyle>
              <a:defPPr>
                <a:defRPr lang="ru-RU"/>
              </a:defPPr>
              <a:lvl1pPr>
                <a:defRPr sz="1100"/>
              </a:lvl1pPr>
            </a:lstStyle>
            <a:p>
              <a:pPr defTabSz="1218840" eaLnBrk="0" fontAlgn="base" hangingPunct="0">
                <a:spcBef>
                  <a:spcPct val="0"/>
                </a:spcBef>
                <a:spcAft>
                  <a:spcPct val="0"/>
                </a:spcAft>
              </a:pPr>
              <a:r>
                <a:rPr lang="ru-RU" sz="1200" dirty="0">
                  <a:solidFill>
                    <a:prstClr val="black"/>
                  </a:solidFill>
                  <a:latin typeface="Verdana" panose="020B0604030504040204" pitchFamily="34" charset="0"/>
                  <a:ea typeface="Verdana" panose="020B0604030504040204" pitchFamily="34" charset="0"/>
                  <a:cs typeface="Arial" panose="020B0604020202020204" pitchFamily="34" charset="0"/>
                </a:rPr>
                <a:t>Глубокая проработка проекта, включая исследовательскую составляющую</a:t>
              </a:r>
            </a:p>
          </p:txBody>
        </p:sp>
        <p:sp>
          <p:nvSpPr>
            <p:cNvPr id="46" name="TextBox 45">
              <a:extLst>
                <a:ext uri="{FF2B5EF4-FFF2-40B4-BE49-F238E27FC236}">
                  <a16:creationId xmlns="" xmlns:a16="http://schemas.microsoft.com/office/drawing/2014/main" id="{ADEBFCBA-545A-4FCD-B321-848D95BD53E8}"/>
                </a:ext>
              </a:extLst>
            </p:cNvPr>
            <p:cNvSpPr txBox="1"/>
            <p:nvPr/>
          </p:nvSpPr>
          <p:spPr>
            <a:xfrm>
              <a:off x="5779023" y="2812282"/>
              <a:ext cx="3110787" cy="511571"/>
            </a:xfrm>
            <a:prstGeom prst="rect">
              <a:avLst/>
            </a:prstGeom>
            <a:noFill/>
            <a:ln>
              <a:solidFill>
                <a:srgbClr val="343475"/>
              </a:solidFill>
            </a:ln>
          </p:spPr>
          <p:txBody>
            <a:bodyPr wrap="square" rtlCol="0">
              <a:spAutoFit/>
              <a:flatTx/>
            </a:bodyPr>
            <a:lstStyle/>
            <a:p>
              <a:pPr marL="304288" indent="-304288" defTabSz="1218840" eaLnBrk="0" fontAlgn="base" hangingPunct="0">
                <a:spcBef>
                  <a:spcPct val="0"/>
                </a:spcBef>
                <a:spcAft>
                  <a:spcPct val="0"/>
                </a:spcAft>
                <a:buFontTx/>
                <a:buAutoNum type="arabicPeriod"/>
              </a:pPr>
              <a:r>
                <a:rPr lang="ru-RU" sz="1200" dirty="0">
                  <a:solidFill>
                    <a:prstClr val="black"/>
                  </a:solidFill>
                  <a:latin typeface="Verdana" panose="020B0604030504040204" pitchFamily="34" charset="0"/>
                  <a:ea typeface="Verdana" panose="020B0604030504040204" pitchFamily="34" charset="0"/>
                  <a:cs typeface="Arial" panose="020B0604020202020204" pitchFamily="34" charset="0"/>
                </a:rPr>
                <a:t>Экспертиза, вкл. международную.</a:t>
              </a:r>
            </a:p>
            <a:p>
              <a:pPr marL="304288" indent="-304288" defTabSz="1218840" eaLnBrk="0" fontAlgn="base" hangingPunct="0">
                <a:spcBef>
                  <a:spcPct val="0"/>
                </a:spcBef>
                <a:spcAft>
                  <a:spcPct val="0"/>
                </a:spcAft>
                <a:buFontTx/>
                <a:buAutoNum type="arabicPeriod"/>
              </a:pPr>
              <a:r>
                <a:rPr lang="ru-RU" sz="1200" dirty="0">
                  <a:solidFill>
                    <a:prstClr val="black"/>
                  </a:solidFill>
                  <a:latin typeface="Verdana" panose="020B0604030504040204" pitchFamily="34" charset="0"/>
                  <a:ea typeface="Verdana" panose="020B0604030504040204" pitchFamily="34" charset="0"/>
                  <a:cs typeface="Arial" panose="020B0604020202020204" pitchFamily="34" charset="0"/>
                </a:rPr>
                <a:t>Поддержка: консультации, нетворкинг, инвестиции и пр.</a:t>
              </a:r>
            </a:p>
          </p:txBody>
        </p:sp>
        <p:sp>
          <p:nvSpPr>
            <p:cNvPr id="47" name="Трапеция 46">
              <a:extLst>
                <a:ext uri="{FF2B5EF4-FFF2-40B4-BE49-F238E27FC236}">
                  <a16:creationId xmlns="" xmlns:a16="http://schemas.microsoft.com/office/drawing/2014/main" id="{86306645-0ACB-45B0-B62B-EC6CB1A1E999}"/>
                </a:ext>
              </a:extLst>
            </p:cNvPr>
            <p:cNvSpPr/>
            <p:nvPr/>
          </p:nvSpPr>
          <p:spPr>
            <a:xfrm>
              <a:off x="1490826" y="3454352"/>
              <a:ext cx="3513223" cy="494566"/>
            </a:xfrm>
            <a:prstGeom prst="trapezoi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defTabSz="1218840" eaLnBrk="0" fontAlgn="base" hangingPunct="0">
                <a:spcBef>
                  <a:spcPct val="0"/>
                </a:spcBef>
                <a:spcAft>
                  <a:spcPct val="0"/>
                </a:spcAft>
              </a:pPr>
              <a:endParaRPr lang="ru-RU" sz="1100" b="1">
                <a:solidFill>
                  <a:prstClr val="black"/>
                </a:solidFill>
                <a:latin typeface="Verdana" panose="020B0604030504040204" pitchFamily="34" charset="0"/>
                <a:ea typeface="Verdana" panose="020B0604030504040204" pitchFamily="34" charset="0"/>
                <a:cs typeface="Arial" panose="020B0604020202020204" pitchFamily="34" charset="0"/>
              </a:endParaRPr>
            </a:p>
          </p:txBody>
        </p:sp>
        <p:sp>
          <p:nvSpPr>
            <p:cNvPr id="48" name="TextBox 47">
              <a:extLst>
                <a:ext uri="{FF2B5EF4-FFF2-40B4-BE49-F238E27FC236}">
                  <a16:creationId xmlns="" xmlns:a16="http://schemas.microsoft.com/office/drawing/2014/main" id="{20AB2BDE-06C7-4123-BE44-392C19BADD04}"/>
                </a:ext>
              </a:extLst>
            </p:cNvPr>
            <p:cNvSpPr txBox="1"/>
            <p:nvPr/>
          </p:nvSpPr>
          <p:spPr>
            <a:xfrm>
              <a:off x="1332228" y="4729656"/>
              <a:ext cx="3782318" cy="219245"/>
            </a:xfrm>
            <a:prstGeom prst="rect">
              <a:avLst/>
            </a:prstGeom>
            <a:noFill/>
          </p:spPr>
          <p:txBody>
            <a:bodyPr wrap="square" rtlCol="0">
              <a:spAutoFit/>
              <a:flatTx/>
            </a:bodyPr>
            <a:lstStyle/>
            <a:p>
              <a:pPr algn="ctr" defTabSz="1218840" eaLnBrk="0" fontAlgn="base" hangingPunct="0">
                <a:spcBef>
                  <a:spcPct val="0"/>
                </a:spcBef>
                <a:spcAft>
                  <a:spcPct val="0"/>
                </a:spcAft>
              </a:pPr>
              <a:r>
                <a:rPr lang="ru-RU" sz="1200" b="1" dirty="0">
                  <a:solidFill>
                    <a:prstClr val="black"/>
                  </a:solidFill>
                  <a:latin typeface="Verdana" panose="020B0604030504040204" pitchFamily="34" charset="0"/>
                  <a:ea typeface="Verdana" panose="020B0604030504040204" pitchFamily="34" charset="0"/>
                  <a:cs typeface="Arial" panose="020B0604020202020204" pitchFamily="34" charset="0"/>
                </a:rPr>
                <a:t>Национальные и международные рынки</a:t>
              </a:r>
            </a:p>
          </p:txBody>
        </p:sp>
        <p:sp>
          <p:nvSpPr>
            <p:cNvPr id="49" name="Трапеция 48">
              <a:extLst>
                <a:ext uri="{FF2B5EF4-FFF2-40B4-BE49-F238E27FC236}">
                  <a16:creationId xmlns="" xmlns:a16="http://schemas.microsoft.com/office/drawing/2014/main" id="{7A0885F4-4BB3-43E2-AD74-E79731C61566}"/>
                </a:ext>
              </a:extLst>
            </p:cNvPr>
            <p:cNvSpPr/>
            <p:nvPr/>
          </p:nvSpPr>
          <p:spPr>
            <a:xfrm>
              <a:off x="1007604" y="4600476"/>
              <a:ext cx="4464497" cy="494566"/>
            </a:xfrm>
            <a:prstGeom prst="trapezoi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defTabSz="1218840" eaLnBrk="0" fontAlgn="base" hangingPunct="0">
                <a:spcBef>
                  <a:spcPct val="0"/>
                </a:spcBef>
                <a:spcAft>
                  <a:spcPct val="0"/>
                </a:spcAft>
              </a:pPr>
              <a:endParaRPr lang="ru-RU" sz="1100" b="1" dirty="0">
                <a:solidFill>
                  <a:prstClr val="black"/>
                </a:solidFill>
                <a:latin typeface="Verdana" panose="020B0604030504040204" pitchFamily="34" charset="0"/>
                <a:ea typeface="Verdana" panose="020B0604030504040204" pitchFamily="34" charset="0"/>
                <a:cs typeface="Arial" panose="020B0604020202020204" pitchFamily="34" charset="0"/>
              </a:endParaRPr>
            </a:p>
          </p:txBody>
        </p:sp>
        <p:cxnSp>
          <p:nvCxnSpPr>
            <p:cNvPr id="50" name="Прямая со стрелкой 49">
              <a:extLst>
                <a:ext uri="{FF2B5EF4-FFF2-40B4-BE49-F238E27FC236}">
                  <a16:creationId xmlns="" xmlns:a16="http://schemas.microsoft.com/office/drawing/2014/main" id="{FF5C1826-FCD6-40E9-925B-CBA8F597B19E}"/>
                </a:ext>
              </a:extLst>
            </p:cNvPr>
            <p:cNvCxnSpPr/>
            <p:nvPr/>
          </p:nvCxnSpPr>
          <p:spPr>
            <a:xfrm rot="180000" flipV="1">
              <a:off x="5212850" y="2318120"/>
              <a:ext cx="504056" cy="21042"/>
            </a:xfrm>
            <a:prstGeom prst="straightConnector1">
              <a:avLst/>
            </a:prstGeom>
            <a:ln w="44450">
              <a:solidFill>
                <a:schemeClr val="accent1">
                  <a:shade val="95000"/>
                  <a:satMod val="105000"/>
                </a:schemeClr>
              </a:solidFill>
              <a:headEnd type="triangle"/>
              <a:tailEnd type="none" w="sm" len="sm"/>
            </a:ln>
          </p:spPr>
          <p:style>
            <a:lnRef idx="1">
              <a:schemeClr val="accent1"/>
            </a:lnRef>
            <a:fillRef idx="0">
              <a:schemeClr val="accent1"/>
            </a:fillRef>
            <a:effectRef idx="0">
              <a:schemeClr val="accent1"/>
            </a:effectRef>
            <a:fontRef idx="minor">
              <a:schemeClr val="tx1"/>
            </a:fontRef>
          </p:style>
        </p:cxnSp>
        <p:cxnSp>
          <p:nvCxnSpPr>
            <p:cNvPr id="51" name="Прямая со стрелкой 50">
              <a:extLst>
                <a:ext uri="{FF2B5EF4-FFF2-40B4-BE49-F238E27FC236}">
                  <a16:creationId xmlns="" xmlns:a16="http://schemas.microsoft.com/office/drawing/2014/main" id="{A063A3CA-76BA-4669-9C6F-6ED4CF4372E8}"/>
                </a:ext>
              </a:extLst>
            </p:cNvPr>
            <p:cNvCxnSpPr/>
            <p:nvPr/>
          </p:nvCxnSpPr>
          <p:spPr>
            <a:xfrm>
              <a:off x="5101127" y="3015326"/>
              <a:ext cx="570183" cy="2684"/>
            </a:xfrm>
            <a:prstGeom prst="straightConnector1">
              <a:avLst/>
            </a:prstGeom>
            <a:ln w="44450">
              <a:solidFill>
                <a:schemeClr val="accent1">
                  <a:shade val="95000"/>
                  <a:satMod val="105000"/>
                </a:schemeClr>
              </a:solidFill>
              <a:headEnd type="triangle"/>
              <a:tailEnd type="none" w="sm" len="sm"/>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a:extLst>
                <a:ext uri="{FF2B5EF4-FFF2-40B4-BE49-F238E27FC236}">
                  <a16:creationId xmlns="" xmlns:a16="http://schemas.microsoft.com/office/drawing/2014/main" id="{C262B5C3-3B9A-49FC-844F-D1A081515D9A}"/>
                </a:ext>
              </a:extLst>
            </p:cNvPr>
            <p:cNvCxnSpPr/>
            <p:nvPr/>
          </p:nvCxnSpPr>
          <p:spPr>
            <a:xfrm>
              <a:off x="5101127" y="3678313"/>
              <a:ext cx="570183" cy="2684"/>
            </a:xfrm>
            <a:prstGeom prst="straightConnector1">
              <a:avLst/>
            </a:prstGeom>
            <a:ln w="44450">
              <a:solidFill>
                <a:schemeClr val="accent1">
                  <a:shade val="95000"/>
                  <a:satMod val="105000"/>
                </a:schemeClr>
              </a:solidFill>
              <a:headEnd type="triangle"/>
              <a:tailEnd type="none" w="sm" len="sm"/>
            </a:ln>
          </p:spPr>
          <p:style>
            <a:lnRef idx="1">
              <a:schemeClr val="accent1"/>
            </a:lnRef>
            <a:fillRef idx="0">
              <a:schemeClr val="accent1"/>
            </a:fillRef>
            <a:effectRef idx="0">
              <a:schemeClr val="accent1"/>
            </a:effectRef>
            <a:fontRef idx="minor">
              <a:schemeClr val="tx1"/>
            </a:fontRef>
          </p:style>
        </p:cxnSp>
        <p:sp>
          <p:nvSpPr>
            <p:cNvPr id="53" name="Стрелка вниз 47">
              <a:extLst>
                <a:ext uri="{FF2B5EF4-FFF2-40B4-BE49-F238E27FC236}">
                  <a16:creationId xmlns="" xmlns:a16="http://schemas.microsoft.com/office/drawing/2014/main" id="{C2FB8B59-467B-4B6F-B7DE-F0B01C01C2A5}"/>
                </a:ext>
              </a:extLst>
            </p:cNvPr>
            <p:cNvSpPr/>
            <p:nvPr/>
          </p:nvSpPr>
          <p:spPr>
            <a:xfrm>
              <a:off x="2123728" y="2520388"/>
              <a:ext cx="108010" cy="1878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defTabSz="1218840" eaLnBrk="0" fontAlgn="base" hangingPunct="0">
                <a:spcBef>
                  <a:spcPct val="0"/>
                </a:spcBef>
                <a:spcAft>
                  <a:spcPct val="0"/>
                </a:spcAft>
              </a:pPr>
              <a:endParaRPr lang="ru-RU" sz="1100" b="1">
                <a:solidFill>
                  <a:prstClr val="black"/>
                </a:solidFill>
                <a:latin typeface="Verdana" panose="020B0604030504040204" pitchFamily="34" charset="0"/>
                <a:ea typeface="Verdana" panose="020B0604030504040204" pitchFamily="34" charset="0"/>
                <a:cs typeface="Arial" panose="020B0604020202020204" pitchFamily="34" charset="0"/>
              </a:endParaRPr>
            </a:p>
          </p:txBody>
        </p:sp>
        <p:sp>
          <p:nvSpPr>
            <p:cNvPr id="54" name="Стрелка вниз 48">
              <a:extLst>
                <a:ext uri="{FF2B5EF4-FFF2-40B4-BE49-F238E27FC236}">
                  <a16:creationId xmlns="" xmlns:a16="http://schemas.microsoft.com/office/drawing/2014/main" id="{FA79A7F7-6C68-4428-98AD-792DD686D7E2}"/>
                </a:ext>
              </a:extLst>
            </p:cNvPr>
            <p:cNvSpPr/>
            <p:nvPr/>
          </p:nvSpPr>
          <p:spPr>
            <a:xfrm>
              <a:off x="3136529" y="2520707"/>
              <a:ext cx="108010" cy="1878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defTabSz="1218840" eaLnBrk="0" fontAlgn="base" hangingPunct="0">
                <a:spcBef>
                  <a:spcPct val="0"/>
                </a:spcBef>
                <a:spcAft>
                  <a:spcPct val="0"/>
                </a:spcAft>
              </a:pPr>
              <a:endParaRPr lang="ru-RU" sz="1100" b="1">
                <a:solidFill>
                  <a:prstClr val="black"/>
                </a:solidFill>
                <a:latin typeface="Verdana" panose="020B0604030504040204" pitchFamily="34" charset="0"/>
                <a:ea typeface="Verdana" panose="020B0604030504040204" pitchFamily="34" charset="0"/>
                <a:cs typeface="Arial" panose="020B0604020202020204" pitchFamily="34" charset="0"/>
              </a:endParaRPr>
            </a:p>
          </p:txBody>
        </p:sp>
        <p:sp>
          <p:nvSpPr>
            <p:cNvPr id="55" name="Стрелка вниз 49">
              <a:extLst>
                <a:ext uri="{FF2B5EF4-FFF2-40B4-BE49-F238E27FC236}">
                  <a16:creationId xmlns="" xmlns:a16="http://schemas.microsoft.com/office/drawing/2014/main" id="{0CEF37C7-46A3-4207-977D-DB7A3E078825}"/>
                </a:ext>
              </a:extLst>
            </p:cNvPr>
            <p:cNvSpPr/>
            <p:nvPr/>
          </p:nvSpPr>
          <p:spPr>
            <a:xfrm>
              <a:off x="4243474" y="2531851"/>
              <a:ext cx="108010" cy="1878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defTabSz="1218840" eaLnBrk="0" fontAlgn="base" hangingPunct="0">
                <a:spcBef>
                  <a:spcPct val="0"/>
                </a:spcBef>
                <a:spcAft>
                  <a:spcPct val="0"/>
                </a:spcAft>
              </a:pPr>
              <a:endParaRPr lang="ru-RU" sz="1100" b="1">
                <a:solidFill>
                  <a:prstClr val="black"/>
                </a:solidFill>
                <a:latin typeface="Verdana" panose="020B0604030504040204" pitchFamily="34" charset="0"/>
                <a:ea typeface="Verdana" panose="020B0604030504040204" pitchFamily="34" charset="0"/>
                <a:cs typeface="Arial" panose="020B0604020202020204" pitchFamily="34" charset="0"/>
              </a:endParaRPr>
            </a:p>
          </p:txBody>
        </p:sp>
        <p:sp>
          <p:nvSpPr>
            <p:cNvPr id="56" name="Стрелка вниз 50">
              <a:extLst>
                <a:ext uri="{FF2B5EF4-FFF2-40B4-BE49-F238E27FC236}">
                  <a16:creationId xmlns="" xmlns:a16="http://schemas.microsoft.com/office/drawing/2014/main" id="{F9E9E547-A391-4882-86BB-D994511200BA}"/>
                </a:ext>
              </a:extLst>
            </p:cNvPr>
            <p:cNvSpPr/>
            <p:nvPr/>
          </p:nvSpPr>
          <p:spPr>
            <a:xfrm>
              <a:off x="2096630" y="3221607"/>
              <a:ext cx="108010" cy="1878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defTabSz="1218840" eaLnBrk="0" fontAlgn="base" hangingPunct="0">
                <a:spcBef>
                  <a:spcPct val="0"/>
                </a:spcBef>
                <a:spcAft>
                  <a:spcPct val="0"/>
                </a:spcAft>
              </a:pPr>
              <a:endParaRPr lang="ru-RU" sz="1100" b="1">
                <a:solidFill>
                  <a:prstClr val="black"/>
                </a:solidFill>
                <a:latin typeface="Verdana" panose="020B0604030504040204" pitchFamily="34" charset="0"/>
                <a:ea typeface="Verdana" panose="020B0604030504040204" pitchFamily="34" charset="0"/>
                <a:cs typeface="Arial" panose="020B0604020202020204" pitchFamily="34" charset="0"/>
              </a:endParaRPr>
            </a:p>
          </p:txBody>
        </p:sp>
        <p:sp>
          <p:nvSpPr>
            <p:cNvPr id="57" name="Стрелка вниз 51">
              <a:extLst>
                <a:ext uri="{FF2B5EF4-FFF2-40B4-BE49-F238E27FC236}">
                  <a16:creationId xmlns="" xmlns:a16="http://schemas.microsoft.com/office/drawing/2014/main" id="{7265B611-D596-4E91-9862-20A92CA31554}"/>
                </a:ext>
              </a:extLst>
            </p:cNvPr>
            <p:cNvSpPr/>
            <p:nvPr/>
          </p:nvSpPr>
          <p:spPr>
            <a:xfrm>
              <a:off x="3130242" y="3210795"/>
              <a:ext cx="108010" cy="1878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defTabSz="1218840" eaLnBrk="0" fontAlgn="base" hangingPunct="0">
                <a:spcBef>
                  <a:spcPct val="0"/>
                </a:spcBef>
                <a:spcAft>
                  <a:spcPct val="0"/>
                </a:spcAft>
              </a:pPr>
              <a:endParaRPr lang="ru-RU" sz="1100" b="1">
                <a:solidFill>
                  <a:prstClr val="black"/>
                </a:solidFill>
                <a:latin typeface="Verdana" panose="020B0604030504040204" pitchFamily="34" charset="0"/>
                <a:ea typeface="Verdana" panose="020B0604030504040204" pitchFamily="34" charset="0"/>
                <a:cs typeface="Arial" panose="020B0604020202020204" pitchFamily="34" charset="0"/>
              </a:endParaRPr>
            </a:p>
          </p:txBody>
        </p:sp>
        <p:sp>
          <p:nvSpPr>
            <p:cNvPr id="58" name="Стрелка вниз 52">
              <a:extLst>
                <a:ext uri="{FF2B5EF4-FFF2-40B4-BE49-F238E27FC236}">
                  <a16:creationId xmlns="" xmlns:a16="http://schemas.microsoft.com/office/drawing/2014/main" id="{F45B5F25-1FFD-44C0-A601-8AE89E6424A2}"/>
                </a:ext>
              </a:extLst>
            </p:cNvPr>
            <p:cNvSpPr/>
            <p:nvPr/>
          </p:nvSpPr>
          <p:spPr>
            <a:xfrm>
              <a:off x="4243474" y="3242936"/>
              <a:ext cx="108010" cy="1878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defTabSz="1218840" eaLnBrk="0" fontAlgn="base" hangingPunct="0">
                <a:spcBef>
                  <a:spcPct val="0"/>
                </a:spcBef>
                <a:spcAft>
                  <a:spcPct val="0"/>
                </a:spcAft>
              </a:pPr>
              <a:endParaRPr lang="ru-RU" sz="1100" b="1">
                <a:solidFill>
                  <a:prstClr val="black"/>
                </a:solidFill>
                <a:latin typeface="Verdana" panose="020B0604030504040204" pitchFamily="34" charset="0"/>
                <a:ea typeface="Verdana" panose="020B0604030504040204" pitchFamily="34" charset="0"/>
                <a:cs typeface="Arial" panose="020B0604020202020204" pitchFamily="34" charset="0"/>
              </a:endParaRPr>
            </a:p>
          </p:txBody>
        </p:sp>
        <p:sp>
          <p:nvSpPr>
            <p:cNvPr id="59" name="TextBox 58">
              <a:extLst>
                <a:ext uri="{FF2B5EF4-FFF2-40B4-BE49-F238E27FC236}">
                  <a16:creationId xmlns="" xmlns:a16="http://schemas.microsoft.com/office/drawing/2014/main" id="{43326F3C-5C9E-420F-9A2A-33D705C9E274}"/>
                </a:ext>
              </a:extLst>
            </p:cNvPr>
            <p:cNvSpPr txBox="1"/>
            <p:nvPr/>
          </p:nvSpPr>
          <p:spPr>
            <a:xfrm>
              <a:off x="2722778" y="3568531"/>
              <a:ext cx="922939" cy="219245"/>
            </a:xfrm>
            <a:prstGeom prst="rect">
              <a:avLst/>
            </a:prstGeom>
            <a:noFill/>
          </p:spPr>
          <p:txBody>
            <a:bodyPr wrap="square" rtlCol="0">
              <a:spAutoFit/>
              <a:flatTx/>
            </a:bodyPr>
            <a:lstStyle/>
            <a:p>
              <a:pPr algn="ctr" defTabSz="1218840" eaLnBrk="0" fontAlgn="base" hangingPunct="0">
                <a:spcBef>
                  <a:spcPct val="0"/>
                </a:spcBef>
                <a:spcAft>
                  <a:spcPct val="0"/>
                </a:spcAft>
              </a:pPr>
              <a:r>
                <a:rPr lang="ru-RU" sz="1200" b="1" dirty="0">
                  <a:solidFill>
                    <a:prstClr val="black"/>
                  </a:solidFill>
                  <a:latin typeface="Verdana" panose="020B0604030504040204" pitchFamily="34" charset="0"/>
                  <a:ea typeface="Verdana" panose="020B0604030504040204" pitchFamily="34" charset="0"/>
                  <a:cs typeface="Arial" panose="020B0604020202020204" pitchFamily="34" charset="0"/>
                </a:rPr>
                <a:t>Проекты</a:t>
              </a:r>
            </a:p>
          </p:txBody>
        </p:sp>
        <p:cxnSp>
          <p:nvCxnSpPr>
            <p:cNvPr id="60" name="Прямая со стрелкой 59">
              <a:extLst>
                <a:ext uri="{FF2B5EF4-FFF2-40B4-BE49-F238E27FC236}">
                  <a16:creationId xmlns="" xmlns:a16="http://schemas.microsoft.com/office/drawing/2014/main" id="{7D88D7A8-5D9C-4C37-89AC-7D068EDD74D4}"/>
                </a:ext>
              </a:extLst>
            </p:cNvPr>
            <p:cNvCxnSpPr/>
            <p:nvPr/>
          </p:nvCxnSpPr>
          <p:spPr>
            <a:xfrm rot="180000" flipV="1">
              <a:off x="5241706" y="1705300"/>
              <a:ext cx="504056" cy="21042"/>
            </a:xfrm>
            <a:prstGeom prst="straightConnector1">
              <a:avLst/>
            </a:prstGeom>
            <a:ln w="44450">
              <a:solidFill>
                <a:schemeClr val="accent1">
                  <a:shade val="95000"/>
                  <a:satMod val="105000"/>
                </a:schemeClr>
              </a:solidFill>
              <a:headEnd type="triangle"/>
              <a:tailEnd type="none" w="sm" len="sm"/>
            </a:ln>
          </p:spPr>
          <p:style>
            <a:lnRef idx="1">
              <a:schemeClr val="accent1"/>
            </a:lnRef>
            <a:fillRef idx="0">
              <a:schemeClr val="accent1"/>
            </a:fillRef>
            <a:effectRef idx="0">
              <a:schemeClr val="accent1"/>
            </a:effectRef>
            <a:fontRef idx="minor">
              <a:schemeClr val="tx1"/>
            </a:fontRef>
          </p:style>
        </p:cxnSp>
        <p:cxnSp>
          <p:nvCxnSpPr>
            <p:cNvPr id="61" name="Скругленная соединительная линия 60">
              <a:extLst>
                <a:ext uri="{FF2B5EF4-FFF2-40B4-BE49-F238E27FC236}">
                  <a16:creationId xmlns="" xmlns:a16="http://schemas.microsoft.com/office/drawing/2014/main" id="{50292F74-6E1E-446D-98E1-2DECCDC6EAF4}"/>
                </a:ext>
              </a:extLst>
            </p:cNvPr>
            <p:cNvCxnSpPr>
              <a:stCxn id="34" idx="3"/>
              <a:endCxn id="29" idx="3"/>
            </p:cNvCxnSpPr>
            <p:nvPr/>
          </p:nvCxnSpPr>
          <p:spPr>
            <a:xfrm rot="10800000">
              <a:off x="1243169" y="1704335"/>
              <a:ext cx="278033" cy="1251230"/>
            </a:xfrm>
            <a:prstGeom prst="curvedConnector3">
              <a:avLst>
                <a:gd name="adj1" fmla="val 208120"/>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62" name="Скругленная соединительная линия 62">
              <a:extLst>
                <a:ext uri="{FF2B5EF4-FFF2-40B4-BE49-F238E27FC236}">
                  <a16:creationId xmlns="" xmlns:a16="http://schemas.microsoft.com/office/drawing/2014/main" id="{467E9476-4E80-4FED-87EF-1AD45D79362E}"/>
                </a:ext>
              </a:extLst>
            </p:cNvPr>
            <p:cNvCxnSpPr>
              <a:stCxn id="35" idx="1"/>
              <a:endCxn id="30" idx="3"/>
            </p:cNvCxnSpPr>
            <p:nvPr/>
          </p:nvCxnSpPr>
          <p:spPr>
            <a:xfrm rot="10800000">
              <a:off x="1369792" y="2246716"/>
              <a:ext cx="167598" cy="684168"/>
            </a:xfrm>
            <a:prstGeom prst="curvedConnector3">
              <a:avLst>
                <a:gd name="adj1" fmla="val 245299"/>
              </a:avLst>
            </a:prstGeom>
            <a:ln w="44450">
              <a:tailEnd type="triangle"/>
            </a:ln>
          </p:spPr>
          <p:style>
            <a:lnRef idx="1">
              <a:schemeClr val="accent1"/>
            </a:lnRef>
            <a:fillRef idx="0">
              <a:schemeClr val="accent1"/>
            </a:fillRef>
            <a:effectRef idx="0">
              <a:schemeClr val="accent1"/>
            </a:effectRef>
            <a:fontRef idx="minor">
              <a:schemeClr val="tx1"/>
            </a:fontRef>
          </p:style>
        </p:cxnSp>
      </p:grpSp>
      <p:pic>
        <p:nvPicPr>
          <p:cNvPr id="64" name="Picture 3"/>
          <p:cNvPicPr>
            <a:picLocks noChangeAspect="1" noChangeArrowheads="1"/>
          </p:cNvPicPr>
          <p:nvPr/>
        </p:nvPicPr>
        <p:blipFill rotWithShape="1">
          <a:blip r:embed="rId3" cstate="print"/>
          <a:srcRect r="29964"/>
          <a:stretch/>
        </p:blipFill>
        <p:spPr bwMode="auto">
          <a:xfrm>
            <a:off x="69" y="27388"/>
            <a:ext cx="1035423" cy="6857999"/>
          </a:xfrm>
          <a:prstGeom prst="rect">
            <a:avLst/>
          </a:prstGeom>
          <a:noFill/>
          <a:ln w="9525">
            <a:noFill/>
            <a:miter lim="800000"/>
            <a:headEnd/>
            <a:tailEnd/>
          </a:ln>
        </p:spPr>
      </p:pic>
    </p:spTree>
    <p:extLst>
      <p:ext uri="{BB962C8B-B14F-4D97-AF65-F5344CB8AC3E}">
        <p14:creationId xmlns:p14="http://schemas.microsoft.com/office/powerpoint/2010/main" val="3773856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Google Shape;77;p5"/>
          <p:cNvSpPr txBox="1">
            <a:spLocks/>
          </p:cNvSpPr>
          <p:nvPr/>
        </p:nvSpPr>
        <p:spPr>
          <a:xfrm>
            <a:off x="658661" y="216576"/>
            <a:ext cx="11129680" cy="706565"/>
          </a:xfrm>
          <a:prstGeom prst="rect">
            <a:avLst/>
          </a:prstGeom>
          <a:noFill/>
          <a:ln>
            <a:noFill/>
          </a:ln>
        </p:spPr>
        <p:txBody>
          <a:bodyPr spcFirstLastPara="1" vert="horz" wrap="square" lIns="0" tIns="12700" rIns="0" bIns="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marR="5080">
              <a:lnSpc>
                <a:spcPct val="100000"/>
              </a:lnSpc>
              <a:spcBef>
                <a:spcPts val="0"/>
              </a:spcBef>
            </a:pPr>
            <a:r>
              <a:rPr lang="ru-RU" sz="2800" b="1" dirty="0">
                <a:solidFill>
                  <a:srgbClr val="373538"/>
                </a:solidFill>
                <a:latin typeface="PT Sans"/>
                <a:ea typeface="PT Sans"/>
                <a:cs typeface="PT Sans"/>
                <a:sym typeface="PT Sans"/>
              </a:rPr>
              <a:t>Высшая школа технологического </a:t>
            </a:r>
            <a:r>
              <a:rPr lang="ru-RU" sz="2800" b="1" dirty="0" smtClean="0">
                <a:solidFill>
                  <a:srgbClr val="373538"/>
                </a:solidFill>
                <a:latin typeface="PT Sans"/>
                <a:ea typeface="PT Sans"/>
                <a:cs typeface="PT Sans"/>
                <a:sym typeface="PT Sans"/>
              </a:rPr>
              <a:t>предпринимательства ИППТ</a:t>
            </a:r>
            <a:r>
              <a:rPr lang="en-US" sz="2800" b="1" dirty="0" smtClean="0">
                <a:solidFill>
                  <a:srgbClr val="373538"/>
                </a:solidFill>
                <a:latin typeface="PT Sans"/>
                <a:ea typeface="PT Sans"/>
                <a:cs typeface="PT Sans"/>
                <a:sym typeface="PT Sans"/>
              </a:rPr>
              <a:t> </a:t>
            </a:r>
            <a:endParaRPr lang="en-US" sz="2800" b="1" dirty="0">
              <a:solidFill>
                <a:srgbClr val="373538"/>
              </a:solidFill>
              <a:latin typeface="PT Sans"/>
              <a:ea typeface="PT Sans"/>
              <a:cs typeface="PT Sans"/>
              <a:sym typeface="PT Sans"/>
            </a:endParaRPr>
          </a:p>
          <a:p>
            <a:pPr marL="12700" marR="5080" algn="l">
              <a:lnSpc>
                <a:spcPct val="100000"/>
              </a:lnSpc>
              <a:spcBef>
                <a:spcPts val="0"/>
              </a:spcBef>
            </a:pPr>
            <a:endParaRPr lang="ru-RU" sz="2800" b="1" dirty="0">
              <a:solidFill>
                <a:schemeClr val="dk1"/>
              </a:solidFill>
              <a:latin typeface="PT Sans"/>
              <a:ea typeface="PT Sans"/>
              <a:cs typeface="PT Sans"/>
              <a:sym typeface="PT Sans"/>
            </a:endParaRPr>
          </a:p>
        </p:txBody>
      </p:sp>
      <p:sp>
        <p:nvSpPr>
          <p:cNvPr id="35" name="Прямоугольник 34"/>
          <p:cNvSpPr/>
          <p:nvPr/>
        </p:nvSpPr>
        <p:spPr>
          <a:xfrm>
            <a:off x="1219200" y="4109367"/>
            <a:ext cx="7863840" cy="3016206"/>
          </a:xfrm>
          <a:prstGeom prst="rect">
            <a:avLst/>
          </a:prstGeom>
        </p:spPr>
        <p:txBody>
          <a:bodyPr wrap="square" lIns="91364" tIns="45718" rIns="91364" bIns="45718">
            <a:spAutoFit/>
          </a:bodyPr>
          <a:lstStyle/>
          <a:p>
            <a:pPr algn="just"/>
            <a:r>
              <a:rPr lang="ru-RU" dirty="0" smtClean="0">
                <a:latin typeface="PT Sans" panose="020B0503020203020204" pitchFamily="34" charset="-52"/>
                <a:ea typeface="PT Sans" panose="020B0503020203020204" pitchFamily="34" charset="-52"/>
              </a:rPr>
              <a:t>Высшая школа технологического предпринимательства</a:t>
            </a:r>
            <a:r>
              <a:rPr lang="en-US" dirty="0" smtClean="0">
                <a:latin typeface="PT Sans" panose="020B0503020203020204" pitchFamily="34" charset="-52"/>
                <a:ea typeface="PT Sans" panose="020B0503020203020204" pitchFamily="34" charset="-52"/>
              </a:rPr>
              <a:t> </a:t>
            </a:r>
            <a:r>
              <a:rPr lang="en-US" b="1" dirty="0" smtClean="0">
                <a:latin typeface="PT Sans" panose="020B0503020203020204" pitchFamily="34" charset="-52"/>
                <a:ea typeface="PT Sans" panose="020B0503020203020204" pitchFamily="34" charset="-52"/>
              </a:rPr>
              <a:t>(</a:t>
            </a:r>
            <a:r>
              <a:rPr lang="ru-RU" b="1" dirty="0" smtClean="0">
                <a:latin typeface="PT Sans" panose="020B0503020203020204" pitchFamily="34" charset="-52"/>
                <a:ea typeface="PT Sans" panose="020B0503020203020204" pitchFamily="34" charset="-52"/>
              </a:rPr>
              <a:t>ВШТП</a:t>
            </a:r>
            <a:r>
              <a:rPr lang="en-US" b="1" dirty="0" smtClean="0">
                <a:latin typeface="PT Sans" panose="020B0503020203020204" pitchFamily="34" charset="-52"/>
                <a:ea typeface="PT Sans" panose="020B0503020203020204" pitchFamily="34" charset="-52"/>
              </a:rPr>
              <a:t>) </a:t>
            </a:r>
            <a:r>
              <a:rPr lang="ru-RU" dirty="0" smtClean="0">
                <a:latin typeface="PT Sans" panose="020B0503020203020204" pitchFamily="34" charset="-52"/>
                <a:ea typeface="PT Sans" panose="020B0503020203020204" pitchFamily="34" charset="-52"/>
              </a:rPr>
              <a:t>является структурным подразделением Института передовых производственных технологий</a:t>
            </a:r>
            <a:r>
              <a:rPr lang="en-US" dirty="0" smtClean="0">
                <a:latin typeface="PT Sans" panose="020B0503020203020204" pitchFamily="34" charset="-52"/>
                <a:ea typeface="PT Sans" panose="020B0503020203020204" pitchFamily="34" charset="-52"/>
              </a:rPr>
              <a:t> </a:t>
            </a:r>
            <a:r>
              <a:rPr lang="en-US" b="1" dirty="0" smtClean="0">
                <a:latin typeface="PT Sans" panose="020B0503020203020204" pitchFamily="34" charset="-52"/>
                <a:ea typeface="PT Sans" panose="020B0503020203020204" pitchFamily="34" charset="-52"/>
              </a:rPr>
              <a:t>(</a:t>
            </a:r>
            <a:r>
              <a:rPr lang="ru-RU" b="1" dirty="0" smtClean="0">
                <a:latin typeface="PT Sans" panose="020B0503020203020204" pitchFamily="34" charset="-52"/>
                <a:ea typeface="PT Sans" panose="020B0503020203020204" pitchFamily="34" charset="-52"/>
              </a:rPr>
              <a:t>ИППТ</a:t>
            </a:r>
            <a:r>
              <a:rPr lang="en-US" b="1" dirty="0" smtClean="0">
                <a:latin typeface="PT Sans" panose="020B0503020203020204" pitchFamily="34" charset="-52"/>
                <a:ea typeface="PT Sans" panose="020B0503020203020204" pitchFamily="34" charset="-52"/>
              </a:rPr>
              <a:t>).</a:t>
            </a:r>
            <a:endParaRPr lang="ru-RU" b="1" dirty="0" smtClean="0">
              <a:latin typeface="PT Sans" panose="020B0503020203020204" pitchFamily="34" charset="-52"/>
              <a:ea typeface="PT Sans" panose="020B0503020203020204" pitchFamily="34" charset="-52"/>
            </a:endParaRPr>
          </a:p>
          <a:p>
            <a:pPr algn="just"/>
            <a:endParaRPr lang="ru-RU" b="1" dirty="0">
              <a:latin typeface="PT Sans" panose="020B0503020203020204" pitchFamily="34" charset="-52"/>
              <a:ea typeface="PT Sans" panose="020B0503020203020204" pitchFamily="34" charset="-52"/>
            </a:endParaRPr>
          </a:p>
          <a:p>
            <a:pPr algn="just"/>
            <a:r>
              <a:rPr lang="ru-RU" b="1" dirty="0" smtClean="0">
                <a:latin typeface="PT Sans" panose="020B0503020203020204" pitchFamily="34" charset="-52"/>
                <a:ea typeface="PT Sans" panose="020B0503020203020204" pitchFamily="34" charset="-52"/>
              </a:rPr>
              <a:t>Основные направления ВШТП:</a:t>
            </a:r>
            <a:r>
              <a:rPr lang="ru-RU" dirty="0" smtClean="0">
                <a:latin typeface="PT Sans" panose="020B0503020203020204" pitchFamily="34" charset="-52"/>
                <a:ea typeface="PT Sans" panose="020B0503020203020204" pitchFamily="34" charset="-52"/>
              </a:rPr>
              <a:t> технологическое предпринимательство,  внутреннее предпринимательство на предприятиях, организация производства новой наукоемкой продукции, цифровая трансформация</a:t>
            </a:r>
            <a:endParaRPr lang="ru-RU" b="1" dirty="0" smtClean="0">
              <a:latin typeface="PT Sans" panose="020B0503020203020204" pitchFamily="34" charset="-52"/>
              <a:ea typeface="PT Sans" panose="020B0503020203020204" pitchFamily="34" charset="-52"/>
            </a:endParaRPr>
          </a:p>
          <a:p>
            <a:endParaRPr lang="ru-RU" b="1" dirty="0">
              <a:latin typeface="PT Sans" panose="020B0503020203020204" pitchFamily="34" charset="-52"/>
              <a:ea typeface="PT Sans" panose="020B0503020203020204" pitchFamily="34" charset="-52"/>
            </a:endParaRPr>
          </a:p>
          <a:p>
            <a:endParaRPr lang="en-US" b="1" dirty="0">
              <a:latin typeface="PT Sans" panose="020B0503020203020204" pitchFamily="34" charset="-52"/>
              <a:ea typeface="PT Sans" panose="020B0503020203020204" pitchFamily="34" charset="-52"/>
            </a:endParaRPr>
          </a:p>
          <a:p>
            <a:endParaRPr lang="ru-RU" dirty="0"/>
          </a:p>
        </p:txBody>
      </p:sp>
      <p:sp>
        <p:nvSpPr>
          <p:cNvPr id="55" name="TextBox 54"/>
          <p:cNvSpPr txBox="1"/>
          <p:nvPr/>
        </p:nvSpPr>
        <p:spPr>
          <a:xfrm>
            <a:off x="1062369" y="942270"/>
            <a:ext cx="8366111" cy="3862592"/>
          </a:xfrm>
          <a:prstGeom prst="rect">
            <a:avLst/>
          </a:prstGeom>
          <a:noFill/>
        </p:spPr>
        <p:txBody>
          <a:bodyPr wrap="square" lIns="91364" tIns="45718" rIns="91364" bIns="45718" rtlCol="0">
            <a:spAutoFit/>
          </a:bodyPr>
          <a:lstStyle/>
          <a:p>
            <a:pPr>
              <a:spcAft>
                <a:spcPts val="600"/>
              </a:spcAft>
            </a:pPr>
            <a:r>
              <a:rPr lang="ru-RU" sz="2000" b="1" dirty="0">
                <a:latin typeface="PT Sans" panose="020B0503020203020204" pitchFamily="34" charset="-52"/>
                <a:ea typeface="PT Sans" panose="020B0503020203020204" pitchFamily="34" charset="-52"/>
              </a:rPr>
              <a:t>Направления  деятельности</a:t>
            </a:r>
            <a:r>
              <a:rPr lang="ru-RU" sz="2000" dirty="0">
                <a:latin typeface="PT Sans" panose="020B0503020203020204" pitchFamily="34" charset="-52"/>
                <a:ea typeface="PT Sans" panose="020B0503020203020204" pitchFamily="34" charset="-52"/>
              </a:rPr>
              <a:t>:</a:t>
            </a:r>
            <a:endParaRPr lang="ru-RU" sz="2000" b="1" i="1" dirty="0">
              <a:latin typeface="PT Sans" panose="020B0503020203020204" pitchFamily="34" charset="-52"/>
              <a:ea typeface="PT Sans" panose="020B0503020203020204" pitchFamily="34" charset="-52"/>
            </a:endParaRPr>
          </a:p>
          <a:p>
            <a:pPr marL="285497" indent="-285497">
              <a:buFont typeface="Arial" panose="020B0604020202020204" pitchFamily="34" charset="0"/>
              <a:buChar char="•"/>
            </a:pPr>
            <a:endParaRPr lang="ru-RU" sz="2000" b="1" i="1" dirty="0">
              <a:latin typeface="PT Sans" panose="020B0503020203020204" pitchFamily="34" charset="-52"/>
              <a:ea typeface="PT Sans" panose="020B0503020203020204" pitchFamily="34" charset="-52"/>
            </a:endParaRPr>
          </a:p>
          <a:p>
            <a:pPr marL="285497" indent="-285497">
              <a:buFont typeface="Arial" panose="020B0604020202020204" pitchFamily="34" charset="0"/>
              <a:buChar char="•"/>
            </a:pPr>
            <a:r>
              <a:rPr lang="ru-RU" sz="2000" b="1" i="1" dirty="0">
                <a:latin typeface="PT Sans" panose="020B0503020203020204" pitchFamily="34" charset="-52"/>
                <a:ea typeface="PT Sans" panose="020B0503020203020204" pitchFamily="34" charset="-52"/>
              </a:rPr>
              <a:t>Магистерские </a:t>
            </a:r>
            <a:r>
              <a:rPr lang="ru-RU" sz="2000" b="1" i="1" dirty="0" smtClean="0">
                <a:latin typeface="PT Sans" panose="020B0503020203020204" pitchFamily="34" charset="-52"/>
                <a:ea typeface="PT Sans" panose="020B0503020203020204" pitchFamily="34" charset="-52"/>
              </a:rPr>
              <a:t>программы</a:t>
            </a:r>
            <a:endParaRPr lang="ru-RU" sz="2000" b="1" i="1" dirty="0">
              <a:latin typeface="PT Sans" panose="020B0503020203020204" pitchFamily="34" charset="-52"/>
              <a:ea typeface="PT Sans" panose="020B0503020203020204" pitchFamily="34" charset="-52"/>
            </a:endParaRPr>
          </a:p>
          <a:p>
            <a:pPr marL="285497" indent="-285497">
              <a:buFont typeface="Arial" panose="020B0604020202020204" pitchFamily="34" charset="0"/>
              <a:buChar char="•"/>
            </a:pPr>
            <a:r>
              <a:rPr lang="ru-RU" sz="2000" b="1" i="1" dirty="0">
                <a:latin typeface="PT Sans" panose="020B0503020203020204" pitchFamily="34" charset="-52"/>
                <a:ea typeface="PT Sans" panose="020B0503020203020204" pitchFamily="34" charset="-52"/>
              </a:rPr>
              <a:t>ВКР как </a:t>
            </a:r>
            <a:r>
              <a:rPr lang="ru-RU" sz="2000" b="1" i="1" dirty="0" err="1">
                <a:latin typeface="PT Sans" panose="020B0503020203020204" pitchFamily="34" charset="-52"/>
                <a:ea typeface="PT Sans" panose="020B0503020203020204" pitchFamily="34" charset="-52"/>
              </a:rPr>
              <a:t>стартап</a:t>
            </a:r>
            <a:r>
              <a:rPr lang="ru-RU" sz="2000" b="1" i="1" dirty="0">
                <a:latin typeface="PT Sans" panose="020B0503020203020204" pitchFamily="34" charset="-52"/>
                <a:ea typeface="PT Sans" panose="020B0503020203020204" pitchFamily="34" charset="-52"/>
              </a:rPr>
              <a:t>, Исследовательские ВКР, Консалтинговые ВКР</a:t>
            </a:r>
          </a:p>
          <a:p>
            <a:pPr marL="285497" indent="-285497">
              <a:buFont typeface="Arial" panose="020B0604020202020204" pitchFamily="34" charset="0"/>
              <a:buChar char="•"/>
            </a:pPr>
            <a:r>
              <a:rPr lang="ru-RU" sz="2000" b="1" i="1" dirty="0">
                <a:latin typeface="PT Sans" panose="020B0503020203020204" pitchFamily="34" charset="-52"/>
                <a:ea typeface="PT Sans" panose="020B0503020203020204" pitchFamily="34" charset="-52"/>
              </a:rPr>
              <a:t>Международные программы: основные и дополнительные</a:t>
            </a:r>
          </a:p>
          <a:p>
            <a:pPr marL="285497" indent="-285497">
              <a:buFont typeface="Arial" panose="020B0604020202020204" pitchFamily="34" charset="0"/>
              <a:buChar char="•"/>
            </a:pPr>
            <a:r>
              <a:rPr lang="ru-RU" sz="2000" b="1" i="1" dirty="0" smtClean="0">
                <a:solidFill>
                  <a:prstClr val="black"/>
                </a:solidFill>
                <a:latin typeface="PT Sans" panose="020B0503020203020204" pitchFamily="34" charset="-52"/>
                <a:ea typeface="PT Sans" panose="020B0503020203020204" pitchFamily="34" charset="-52"/>
              </a:rPr>
              <a:t>Стимулирование междисциплинарных </a:t>
            </a:r>
            <a:r>
              <a:rPr lang="ru-RU" sz="2000" b="1" i="1" dirty="0" err="1" smtClean="0">
                <a:solidFill>
                  <a:prstClr val="black"/>
                </a:solidFill>
                <a:latin typeface="PT Sans" panose="020B0503020203020204" pitchFamily="34" charset="-52"/>
                <a:ea typeface="PT Sans" panose="020B0503020203020204" pitchFamily="34" charset="-52"/>
              </a:rPr>
              <a:t>стартап</a:t>
            </a:r>
            <a:r>
              <a:rPr lang="ru-RU" sz="2000" b="1" i="1" dirty="0" smtClean="0">
                <a:solidFill>
                  <a:prstClr val="black"/>
                </a:solidFill>
                <a:latin typeface="PT Sans" panose="020B0503020203020204" pitchFamily="34" charset="-52"/>
                <a:ea typeface="PT Sans" panose="020B0503020203020204" pitchFamily="34" charset="-52"/>
              </a:rPr>
              <a:t>-проектов</a:t>
            </a:r>
            <a:endParaRPr lang="en-US" sz="2000" b="1" i="1" dirty="0">
              <a:latin typeface="PT Sans" panose="020B0503020203020204" pitchFamily="34" charset="-52"/>
              <a:ea typeface="PT Sans" panose="020B0503020203020204" pitchFamily="34" charset="-52"/>
            </a:endParaRPr>
          </a:p>
          <a:p>
            <a:pPr marL="285497" indent="-285497">
              <a:buFont typeface="Arial" panose="020B0604020202020204" pitchFamily="34" charset="0"/>
              <a:buChar char="•"/>
            </a:pPr>
            <a:r>
              <a:rPr lang="en-US" sz="2000" b="1" i="1" dirty="0">
                <a:latin typeface="PT Sans" panose="020B0503020203020204" pitchFamily="34" charset="-52"/>
                <a:ea typeface="PT Sans" panose="020B0503020203020204" pitchFamily="34" charset="-52"/>
              </a:rPr>
              <a:t>EMBA </a:t>
            </a:r>
            <a:r>
              <a:rPr lang="ru-RU" sz="2000" b="1" i="1" dirty="0">
                <a:latin typeface="PT Sans" panose="020B0503020203020204" pitchFamily="34" charset="-52"/>
                <a:ea typeface="PT Sans" panose="020B0503020203020204" pitchFamily="34" charset="-52"/>
              </a:rPr>
              <a:t>по цифровой </a:t>
            </a:r>
            <a:r>
              <a:rPr lang="ru-RU" sz="2000" b="1" i="1" dirty="0" smtClean="0">
                <a:latin typeface="PT Sans" panose="020B0503020203020204" pitchFamily="34" charset="-52"/>
                <a:ea typeface="PT Sans" panose="020B0503020203020204" pitchFamily="34" charset="-52"/>
              </a:rPr>
              <a:t>трансформации </a:t>
            </a:r>
            <a:r>
              <a:rPr lang="ru-RU" sz="2000" b="1" i="1" dirty="0" smtClean="0">
                <a:latin typeface="PT Sans" panose="020B0503020203020204" pitchFamily="34" charset="-52"/>
                <a:ea typeface="PT Sans" panose="020B0503020203020204" pitchFamily="34" charset="-52"/>
              </a:rPr>
              <a:t>и корпоративные образовательные программы</a:t>
            </a:r>
          </a:p>
          <a:p>
            <a:pPr marL="285497" indent="-285497">
              <a:buFont typeface="Arial" panose="020B0604020202020204" pitchFamily="34" charset="0"/>
              <a:buChar char="•"/>
            </a:pPr>
            <a:r>
              <a:rPr lang="ru-RU" sz="2000" b="1" i="1" dirty="0" smtClean="0">
                <a:latin typeface="PT Sans" panose="020B0503020203020204" pitchFamily="34" charset="-52"/>
                <a:ea typeface="PT Sans" panose="020B0503020203020204" pitchFamily="34" charset="-52"/>
              </a:rPr>
              <a:t>Исследовательские проекты по тех. предпринимательству</a:t>
            </a:r>
          </a:p>
          <a:p>
            <a:pPr marL="285497" indent="-285497">
              <a:buFont typeface="Arial" panose="020B0604020202020204" pitchFamily="34" charset="0"/>
              <a:buChar char="•"/>
            </a:pPr>
            <a:endParaRPr lang="ru-RU" sz="2000" b="1" i="1" dirty="0" smtClean="0">
              <a:latin typeface="PT Sans" panose="020B0503020203020204" pitchFamily="34" charset="-52"/>
              <a:ea typeface="PT Sans" panose="020B0503020203020204" pitchFamily="34" charset="-52"/>
            </a:endParaRPr>
          </a:p>
          <a:p>
            <a:endParaRPr lang="ru-RU" sz="2000" b="1" i="1" dirty="0">
              <a:latin typeface="PT Sans" panose="020B0503020203020204" pitchFamily="34" charset="-52"/>
              <a:ea typeface="PT Sans" panose="020B0503020203020204" pitchFamily="34" charset="-52"/>
            </a:endParaRPr>
          </a:p>
          <a:p>
            <a:pPr marL="285497" indent="-285497">
              <a:buFont typeface="Arial" panose="020B0604020202020204" pitchFamily="34" charset="0"/>
              <a:buChar char="•"/>
            </a:pPr>
            <a:endParaRPr lang="en-US" sz="2000" b="1" i="1" dirty="0">
              <a:latin typeface="PT Sans" panose="020B0503020203020204" pitchFamily="34" charset="-52"/>
              <a:ea typeface="PT Sans" panose="020B0503020203020204" pitchFamily="34" charset="-52"/>
            </a:endParaRPr>
          </a:p>
        </p:txBody>
      </p:sp>
      <p:pic>
        <p:nvPicPr>
          <p:cNvPr id="62" name="Picture 3"/>
          <p:cNvPicPr>
            <a:picLocks noChangeAspect="1" noChangeArrowheads="1"/>
          </p:cNvPicPr>
          <p:nvPr/>
        </p:nvPicPr>
        <p:blipFill rotWithShape="1">
          <a:blip r:embed="rId2" cstate="print"/>
          <a:srcRect r="28145"/>
          <a:stretch/>
        </p:blipFill>
        <p:spPr bwMode="auto">
          <a:xfrm>
            <a:off x="50" y="-13444"/>
            <a:ext cx="1062319" cy="6857999"/>
          </a:xfrm>
          <a:prstGeom prst="rect">
            <a:avLst/>
          </a:prstGeom>
          <a:noFill/>
          <a:ln w="9525">
            <a:noFill/>
            <a:miter lim="800000"/>
            <a:headEnd/>
            <a:tailEnd/>
          </a:ln>
        </p:spPr>
      </p:pic>
      <p:pic>
        <p:nvPicPr>
          <p:cNvPr id="6" name="Рисунок 5"/>
          <p:cNvPicPr>
            <a:picLocks noChangeAspect="1"/>
          </p:cNvPicPr>
          <p:nvPr/>
        </p:nvPicPr>
        <p:blipFill>
          <a:blip r:embed="rId3"/>
          <a:stretch>
            <a:fillRect/>
          </a:stretch>
        </p:blipFill>
        <p:spPr>
          <a:xfrm>
            <a:off x="9286822" y="5720063"/>
            <a:ext cx="2074849" cy="611100"/>
          </a:xfrm>
          <a:prstGeom prst="rect">
            <a:avLst/>
          </a:prstGeom>
        </p:spPr>
      </p:pic>
      <p:pic>
        <p:nvPicPr>
          <p:cNvPr id="15" name="Picture 2">
            <a:extLst>
              <a:ext uri="{FF2B5EF4-FFF2-40B4-BE49-F238E27FC236}">
                <a16:creationId xmlns:a16="http://schemas.microsoft.com/office/drawing/2014/main" xmlns="" id="{EBEFAE69-A4F6-436C-8D14-F402F3C2B6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8385" y="1137837"/>
            <a:ext cx="2258369" cy="4438651"/>
          </a:xfrm>
          <a:prstGeom prst="rect">
            <a:avLst/>
          </a:prstGeom>
          <a:noFill/>
          <a:extLst>
            <a:ext uri="{909E8E84-426E-40DD-AFC4-6F175D3DCCD1}">
              <a14:hiddenFill xmlns:a14="http://schemas.microsoft.com/office/drawing/2010/main">
                <a:solidFill>
                  <a:srgbClr val="FFFFFF"/>
                </a:solidFill>
              </a14:hiddenFill>
            </a:ext>
          </a:extLst>
        </p:spPr>
      </p:pic>
      <p:pic>
        <p:nvPicPr>
          <p:cNvPr id="8" name="Google Shape;635;p110">
            <a:extLst>
              <a:ext uri="{FF2B5EF4-FFF2-40B4-BE49-F238E27FC236}">
                <a16:creationId xmlns:a16="http://schemas.microsoft.com/office/drawing/2014/main" xmlns="" id="{B19442BD-B81B-4FCF-85E8-B139B7241915}"/>
              </a:ext>
            </a:extLst>
          </p:cNvPr>
          <p:cNvPicPr preferRelativeResize="0"/>
          <p:nvPr/>
        </p:nvPicPr>
        <p:blipFill rotWithShape="1">
          <a:blip r:embed="rId5">
            <a:alphaModFix/>
          </a:blip>
          <a:srcRect/>
          <a:stretch/>
        </p:blipFill>
        <p:spPr>
          <a:xfrm>
            <a:off x="1035424" y="6516688"/>
            <a:ext cx="5761037" cy="341312"/>
          </a:xfrm>
          <a:prstGeom prst="rect">
            <a:avLst/>
          </a:prstGeom>
          <a:noFill/>
          <a:ln>
            <a:noFill/>
          </a:ln>
        </p:spPr>
      </p:pic>
    </p:spTree>
    <p:extLst>
      <p:ext uri="{BB962C8B-B14F-4D97-AF65-F5344CB8AC3E}">
        <p14:creationId xmlns:p14="http://schemas.microsoft.com/office/powerpoint/2010/main" val="37213191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6" name="Google Shape;76;p15"/>
          <p:cNvSpPr txBox="1"/>
          <p:nvPr/>
        </p:nvSpPr>
        <p:spPr>
          <a:xfrm>
            <a:off x="10160" y="802640"/>
            <a:ext cx="12192000" cy="3930254"/>
          </a:xfrm>
          <a:prstGeom prst="rect">
            <a:avLst/>
          </a:prstGeom>
          <a:noFill/>
          <a:ln>
            <a:noFill/>
          </a:ln>
        </p:spPr>
        <p:txBody>
          <a:bodyPr spcFirstLastPara="1" wrap="square" lIns="121894" tIns="121894" rIns="121894" bIns="121894" anchor="t" anchorCtr="0">
            <a:spAutoFit/>
          </a:bodyPr>
          <a:lstStyle/>
          <a:p>
            <a:pPr marL="143926" defTabSz="1219170">
              <a:lnSpc>
                <a:spcPct val="140000"/>
              </a:lnSpc>
              <a:buClr>
                <a:srgbClr val="434343"/>
              </a:buClr>
              <a:buSzPts val="1900"/>
            </a:pPr>
            <a:endParaRPr lang="ru-RU" kern="0" dirty="0">
              <a:solidFill>
                <a:srgbClr val="434343"/>
              </a:solidFill>
              <a:cs typeface="Arial"/>
              <a:sym typeface="Arial"/>
            </a:endParaRPr>
          </a:p>
          <a:p>
            <a:pPr marL="143927" defTabSz="1219170">
              <a:lnSpc>
                <a:spcPct val="140000"/>
              </a:lnSpc>
              <a:buClr>
                <a:srgbClr val="434343"/>
              </a:buClr>
              <a:buSzPts val="1900"/>
            </a:pPr>
            <a:r>
              <a:rPr lang="ru-RU" kern="0" dirty="0">
                <a:solidFill>
                  <a:srgbClr val="434343"/>
                </a:solidFill>
                <a:cs typeface="Arial"/>
                <a:sym typeface="Arial"/>
              </a:rPr>
              <a:t>1. Прием документов секретарем Экспертного совета</a:t>
            </a:r>
            <a:r>
              <a:rPr lang="en-US" kern="0" dirty="0">
                <a:solidFill>
                  <a:srgbClr val="434343"/>
                </a:solidFill>
                <a:cs typeface="Arial"/>
                <a:sym typeface="Arial"/>
              </a:rPr>
              <a:t> </a:t>
            </a:r>
            <a:r>
              <a:rPr lang="ru-RU" kern="0" dirty="0">
                <a:solidFill>
                  <a:srgbClr val="434343"/>
                </a:solidFill>
                <a:cs typeface="Arial"/>
                <a:sym typeface="Arial"/>
              </a:rPr>
              <a:t>осуществляется по электронной почте: </a:t>
            </a:r>
          </a:p>
          <a:p>
            <a:pPr marL="143927" defTabSz="1219170">
              <a:lnSpc>
                <a:spcPct val="140000"/>
              </a:lnSpc>
              <a:buClr>
                <a:srgbClr val="434343"/>
              </a:buClr>
              <a:buSzPts val="1900"/>
            </a:pPr>
            <a:r>
              <a:rPr lang="ru-RU" b="1" kern="0" dirty="0">
                <a:solidFill>
                  <a:srgbClr val="434343"/>
                </a:solidFill>
                <a:cs typeface="Arial"/>
                <a:sym typeface="Arial"/>
              </a:rPr>
              <a:t>Киреев Артур Генрихович – </a:t>
            </a:r>
            <a:r>
              <a:rPr lang="en-US" b="1" kern="0" dirty="0">
                <a:solidFill>
                  <a:srgbClr val="434343"/>
                </a:solidFill>
                <a:cs typeface="Arial"/>
                <a:sym typeface="Arial"/>
                <a:hlinkClick r:id="rId3"/>
              </a:rPr>
              <a:t>kireev-ag@spbstu.ru</a:t>
            </a:r>
            <a:r>
              <a:rPr lang="en-US" b="1" kern="0" dirty="0">
                <a:solidFill>
                  <a:srgbClr val="434343"/>
                </a:solidFill>
                <a:cs typeface="Arial"/>
                <a:sym typeface="Arial"/>
              </a:rPr>
              <a:t>, +</a:t>
            </a:r>
            <a:r>
              <a:rPr lang="en-US" b="1" kern="0" dirty="0" smtClean="0">
                <a:solidFill>
                  <a:srgbClr val="434343"/>
                </a:solidFill>
                <a:cs typeface="Arial"/>
                <a:sym typeface="Arial"/>
              </a:rPr>
              <a:t>7-911-9392140</a:t>
            </a:r>
            <a:endParaRPr lang="ru-RU" b="1" kern="0" dirty="0" smtClean="0">
              <a:solidFill>
                <a:srgbClr val="434343"/>
              </a:solidFill>
              <a:cs typeface="Arial"/>
              <a:sym typeface="Arial"/>
            </a:endParaRPr>
          </a:p>
          <a:p>
            <a:pPr marL="143927" defTabSz="1219170">
              <a:lnSpc>
                <a:spcPct val="140000"/>
              </a:lnSpc>
              <a:buClr>
                <a:srgbClr val="434343"/>
              </a:buClr>
              <a:buSzPts val="1900"/>
            </a:pPr>
            <a:endParaRPr lang="ru-RU" b="1" kern="0" dirty="0">
              <a:solidFill>
                <a:srgbClr val="434343"/>
              </a:solidFill>
              <a:cs typeface="Arial"/>
              <a:sym typeface="Arial"/>
            </a:endParaRPr>
          </a:p>
          <a:p>
            <a:pPr marL="143927" defTabSz="1219170">
              <a:lnSpc>
                <a:spcPct val="140000"/>
              </a:lnSpc>
              <a:buClr>
                <a:srgbClr val="434343"/>
              </a:buClr>
              <a:buSzPts val="1900"/>
            </a:pPr>
            <a:r>
              <a:rPr lang="ru-RU" kern="0" dirty="0" smtClean="0">
                <a:solidFill>
                  <a:srgbClr val="434343"/>
                </a:solidFill>
                <a:cs typeface="Arial"/>
                <a:sym typeface="Arial"/>
              </a:rPr>
              <a:t>2. Заседание </a:t>
            </a:r>
            <a:r>
              <a:rPr lang="ru-RU" b="1" kern="0" dirty="0" smtClean="0">
                <a:solidFill>
                  <a:srgbClr val="434343"/>
                </a:solidFill>
                <a:cs typeface="Arial"/>
                <a:sym typeface="Arial"/>
              </a:rPr>
              <a:t>второго Экспертного совета по </a:t>
            </a:r>
            <a:r>
              <a:rPr lang="ru-RU" b="1" kern="0" dirty="0" err="1" smtClean="0">
                <a:solidFill>
                  <a:srgbClr val="434343"/>
                </a:solidFill>
                <a:cs typeface="Arial"/>
                <a:sym typeface="Arial"/>
              </a:rPr>
              <a:t>стартапам</a:t>
            </a:r>
            <a:r>
              <a:rPr lang="ru-RU" b="1" kern="0" dirty="0" smtClean="0">
                <a:solidFill>
                  <a:srgbClr val="434343"/>
                </a:solidFill>
                <a:cs typeface="Arial"/>
                <a:sym typeface="Arial"/>
              </a:rPr>
              <a:t> и ВКР как </a:t>
            </a:r>
            <a:r>
              <a:rPr lang="ru-RU" b="1" kern="0" dirty="0" err="1" smtClean="0">
                <a:solidFill>
                  <a:srgbClr val="434343"/>
                </a:solidFill>
                <a:cs typeface="Arial"/>
                <a:sym typeface="Arial"/>
              </a:rPr>
              <a:t>стартап</a:t>
            </a:r>
            <a:r>
              <a:rPr lang="ru-RU" kern="0" dirty="0" smtClean="0">
                <a:solidFill>
                  <a:srgbClr val="434343"/>
                </a:solidFill>
                <a:cs typeface="Arial"/>
                <a:sym typeface="Arial"/>
              </a:rPr>
              <a:t>: </a:t>
            </a:r>
            <a:r>
              <a:rPr lang="ru-RU" b="1" kern="0" dirty="0" smtClean="0">
                <a:solidFill>
                  <a:srgbClr val="434343"/>
                </a:solidFill>
                <a:cs typeface="Arial"/>
                <a:sym typeface="Arial"/>
              </a:rPr>
              <a:t>16 декабря, 14-00</a:t>
            </a:r>
            <a:endParaRPr lang="en-US" b="1" kern="0" dirty="0" smtClean="0">
              <a:solidFill>
                <a:srgbClr val="434343"/>
              </a:solidFill>
              <a:cs typeface="Arial"/>
              <a:sym typeface="Arial"/>
            </a:endParaRPr>
          </a:p>
          <a:p>
            <a:pPr marL="143927" defTabSz="1219170">
              <a:lnSpc>
                <a:spcPct val="140000"/>
              </a:lnSpc>
              <a:buClr>
                <a:srgbClr val="434343"/>
              </a:buClr>
              <a:buSzPts val="1900"/>
            </a:pPr>
            <a:endParaRPr lang="ru-RU" kern="0" dirty="0">
              <a:solidFill>
                <a:srgbClr val="434343"/>
              </a:solidFill>
              <a:cs typeface="Arial"/>
              <a:sym typeface="Arial"/>
            </a:endParaRPr>
          </a:p>
          <a:p>
            <a:pPr marL="143927" defTabSz="1219170">
              <a:lnSpc>
                <a:spcPct val="140000"/>
              </a:lnSpc>
              <a:buClr>
                <a:srgbClr val="434343"/>
              </a:buClr>
              <a:buSzPts val="1900"/>
            </a:pPr>
            <a:r>
              <a:rPr lang="ru-RU" kern="0" dirty="0">
                <a:solidFill>
                  <a:srgbClr val="434343"/>
                </a:solidFill>
                <a:cs typeface="Arial"/>
                <a:sym typeface="Arial"/>
              </a:rPr>
              <a:t>3</a:t>
            </a:r>
            <a:r>
              <a:rPr lang="ru-RU" kern="0" dirty="0" smtClean="0">
                <a:solidFill>
                  <a:srgbClr val="434343"/>
                </a:solidFill>
                <a:cs typeface="Arial"/>
                <a:sym typeface="Arial"/>
              </a:rPr>
              <a:t>. </a:t>
            </a:r>
            <a:r>
              <a:rPr lang="ru-RU" kern="0" dirty="0">
                <a:solidFill>
                  <a:srgbClr val="434343"/>
                </a:solidFill>
                <a:cs typeface="Arial"/>
                <a:sym typeface="Arial"/>
              </a:rPr>
              <a:t>Текущая консультационная поддержка </a:t>
            </a:r>
            <a:r>
              <a:rPr lang="ru-RU" kern="0" dirty="0" err="1">
                <a:solidFill>
                  <a:srgbClr val="434343"/>
                </a:solidFill>
                <a:cs typeface="Arial"/>
                <a:sym typeface="Arial"/>
              </a:rPr>
              <a:t>стартапов</a:t>
            </a:r>
            <a:r>
              <a:rPr lang="ru-RU" kern="0" dirty="0">
                <a:solidFill>
                  <a:srgbClr val="434343"/>
                </a:solidFill>
                <a:cs typeface="Arial"/>
                <a:sym typeface="Arial"/>
              </a:rPr>
              <a:t> осуществляется </a:t>
            </a:r>
            <a:r>
              <a:rPr lang="ru-RU" b="1" kern="0" dirty="0">
                <a:solidFill>
                  <a:srgbClr val="434343"/>
                </a:solidFill>
                <a:cs typeface="Arial"/>
                <a:sym typeface="Arial"/>
              </a:rPr>
              <a:t>Р</a:t>
            </a:r>
            <a:r>
              <a:rPr lang="ru-RU" b="1" kern="0" dirty="0" smtClean="0">
                <a:solidFill>
                  <a:srgbClr val="434343"/>
                </a:solidFill>
                <a:cs typeface="Arial"/>
                <a:sym typeface="Arial"/>
              </a:rPr>
              <a:t>абочей </a:t>
            </a:r>
            <a:r>
              <a:rPr lang="ru-RU" b="1" kern="0" dirty="0">
                <a:solidFill>
                  <a:srgbClr val="434343"/>
                </a:solidFill>
                <a:cs typeface="Arial"/>
                <a:sym typeface="Arial"/>
              </a:rPr>
              <a:t>группой</a:t>
            </a:r>
            <a:r>
              <a:rPr lang="ru-RU" kern="0" dirty="0">
                <a:solidFill>
                  <a:srgbClr val="434343"/>
                </a:solidFill>
                <a:cs typeface="Arial"/>
                <a:sym typeface="Arial"/>
              </a:rPr>
              <a:t> Экспертного совета, в которую входят члены Экспертного совета из числа представителей </a:t>
            </a:r>
            <a:r>
              <a:rPr lang="ru-RU" kern="0" dirty="0" err="1" smtClean="0">
                <a:solidFill>
                  <a:srgbClr val="434343"/>
                </a:solidFill>
                <a:cs typeface="Arial"/>
                <a:sym typeface="Arial"/>
              </a:rPr>
              <a:t>СПбПУ</a:t>
            </a:r>
            <a:r>
              <a:rPr lang="ru-RU" kern="0" dirty="0">
                <a:solidFill>
                  <a:srgbClr val="434343"/>
                </a:solidFill>
                <a:cs typeface="Arial"/>
                <a:sym typeface="Arial"/>
              </a:rPr>
              <a:t>.</a:t>
            </a:r>
            <a:endParaRPr lang="en-US" kern="0" dirty="0" smtClean="0">
              <a:solidFill>
                <a:srgbClr val="434343"/>
              </a:solidFill>
              <a:cs typeface="Arial"/>
              <a:sym typeface="Arial"/>
            </a:endParaRPr>
          </a:p>
          <a:p>
            <a:pPr marL="143927" defTabSz="1219170">
              <a:lnSpc>
                <a:spcPct val="140000"/>
              </a:lnSpc>
              <a:buClr>
                <a:srgbClr val="434343"/>
              </a:buClr>
              <a:buSzPts val="1900"/>
            </a:pPr>
            <a:endParaRPr kern="0" dirty="0">
              <a:solidFill>
                <a:srgbClr val="434343"/>
              </a:solidFill>
              <a:cs typeface="Arial"/>
              <a:sym typeface="Arial"/>
            </a:endParaRPr>
          </a:p>
        </p:txBody>
      </p:sp>
      <p:pic>
        <p:nvPicPr>
          <p:cNvPr id="9" name="Рисунок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5807" y="6271502"/>
            <a:ext cx="7675119" cy="450977"/>
          </a:xfrm>
          <a:prstGeom prst="rect">
            <a:avLst/>
          </a:prstGeom>
        </p:spPr>
      </p:pic>
    </p:spTree>
    <p:extLst>
      <p:ext uri="{BB962C8B-B14F-4D97-AF65-F5344CB8AC3E}">
        <p14:creationId xmlns:p14="http://schemas.microsoft.com/office/powerpoint/2010/main" val="3001278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3"/>
          <p:cNvPicPr>
            <a:picLocks noChangeAspect="1" noChangeArrowheads="1"/>
          </p:cNvPicPr>
          <p:nvPr/>
        </p:nvPicPr>
        <p:blipFill>
          <a:blip r:embed="rId2" cstate="print"/>
          <a:srcRect/>
          <a:stretch>
            <a:fillRect/>
          </a:stretch>
        </p:blipFill>
        <p:spPr bwMode="auto">
          <a:xfrm>
            <a:off x="-1588" y="24"/>
            <a:ext cx="1478429" cy="6857999"/>
          </a:xfrm>
          <a:prstGeom prst="rect">
            <a:avLst/>
          </a:prstGeom>
          <a:noFill/>
          <a:ln w="9525">
            <a:noFill/>
            <a:miter lim="800000"/>
            <a:headEnd/>
            <a:tailEnd/>
          </a:ln>
        </p:spPr>
      </p:pic>
      <p:sp>
        <p:nvSpPr>
          <p:cNvPr id="41" name="Google Shape;77;p5"/>
          <p:cNvSpPr txBox="1">
            <a:spLocks/>
          </p:cNvSpPr>
          <p:nvPr/>
        </p:nvSpPr>
        <p:spPr>
          <a:xfrm>
            <a:off x="1492403" y="1407494"/>
            <a:ext cx="10272133" cy="397545"/>
          </a:xfrm>
          <a:prstGeom prst="rect">
            <a:avLst/>
          </a:prstGeom>
          <a:noFill/>
          <a:ln>
            <a:noFill/>
          </a:ln>
        </p:spPr>
        <p:txBody>
          <a:bodyPr spcFirstLastPara="1" vert="horz" wrap="square" lIns="0" tIns="12700" rIns="0" bIns="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marR="5080" algn="l">
              <a:lnSpc>
                <a:spcPct val="100000"/>
              </a:lnSpc>
              <a:spcBef>
                <a:spcPts val="0"/>
              </a:spcBef>
            </a:pPr>
            <a:r>
              <a:rPr lang="ru-RU" sz="2800" b="1" dirty="0" smtClean="0">
                <a:solidFill>
                  <a:srgbClr val="373538"/>
                </a:solidFill>
                <a:latin typeface="PT Sans"/>
                <a:ea typeface="PT Sans"/>
                <a:cs typeface="PT Sans"/>
                <a:sym typeface="PT Sans"/>
              </a:rPr>
              <a:t>Контакты</a:t>
            </a:r>
            <a:endParaRPr lang="ru-RU" sz="2800" b="1" dirty="0">
              <a:solidFill>
                <a:srgbClr val="373538"/>
              </a:solidFill>
              <a:latin typeface="PT Sans"/>
              <a:ea typeface="PT Sans"/>
              <a:cs typeface="PT Sans"/>
              <a:sym typeface="PT Sans"/>
            </a:endParaRPr>
          </a:p>
        </p:txBody>
      </p:sp>
      <p:sp>
        <p:nvSpPr>
          <p:cNvPr id="2" name="Прямоугольник 1"/>
          <p:cNvSpPr/>
          <p:nvPr/>
        </p:nvSpPr>
        <p:spPr>
          <a:xfrm>
            <a:off x="1944363" y="2710994"/>
            <a:ext cx="4559676" cy="1015659"/>
          </a:xfrm>
          <a:prstGeom prst="rect">
            <a:avLst/>
          </a:prstGeom>
        </p:spPr>
        <p:txBody>
          <a:bodyPr wrap="square" lIns="91364" tIns="45718" rIns="91364" bIns="45718">
            <a:spAutoFit/>
          </a:bodyPr>
          <a:lstStyle/>
          <a:p>
            <a:r>
              <a:rPr lang="en-US" sz="2000" dirty="0" smtClean="0">
                <a:latin typeface="PT Sans" panose="020B0503020203020204" pitchFamily="34" charset="-52"/>
                <a:ea typeface="PT Sans" panose="020B0503020203020204" pitchFamily="34" charset="-52"/>
              </a:rPr>
              <a:t>29</a:t>
            </a:r>
            <a:r>
              <a:rPr lang="ru-RU" sz="2000" dirty="0" smtClean="0">
                <a:latin typeface="PT Sans" panose="020B0503020203020204" pitchFamily="34" charset="-52"/>
                <a:ea typeface="PT Sans" panose="020B0503020203020204" pitchFamily="34" charset="-52"/>
              </a:rPr>
              <a:t>АФ</a:t>
            </a:r>
            <a:r>
              <a:rPr lang="en-US" sz="2000" dirty="0" smtClean="0">
                <a:latin typeface="PT Sans" panose="020B0503020203020204" pitchFamily="34" charset="-52"/>
                <a:ea typeface="PT Sans" panose="020B0503020203020204" pitchFamily="34" charset="-52"/>
              </a:rPr>
              <a:t>, </a:t>
            </a:r>
            <a:r>
              <a:rPr lang="ru-RU" sz="2000" dirty="0" smtClean="0">
                <a:latin typeface="PT Sans" panose="020B0503020203020204" pitchFamily="34" charset="-52"/>
                <a:ea typeface="PT Sans" panose="020B0503020203020204" pitchFamily="34" charset="-52"/>
              </a:rPr>
              <a:t>Политехническая ул. 29</a:t>
            </a:r>
            <a:r>
              <a:rPr lang="en-US" sz="2000" dirty="0" smtClean="0">
                <a:latin typeface="PT Sans" panose="020B0503020203020204" pitchFamily="34" charset="-52"/>
                <a:ea typeface="PT Sans" panose="020B0503020203020204" pitchFamily="34" charset="-52"/>
              </a:rPr>
              <a:t>,</a:t>
            </a:r>
            <a:r>
              <a:rPr lang="ru-RU" sz="2000" dirty="0" smtClean="0">
                <a:latin typeface="PT Sans" panose="020B0503020203020204" pitchFamily="34" charset="-52"/>
                <a:ea typeface="PT Sans" panose="020B0503020203020204" pitchFamily="34" charset="-52"/>
              </a:rPr>
              <a:t> ауд. Г.3.06,</a:t>
            </a:r>
            <a:r>
              <a:rPr lang="en-US" sz="2000" dirty="0" smtClean="0">
                <a:latin typeface="PT Sans" panose="020B0503020203020204" pitchFamily="34" charset="-52"/>
                <a:ea typeface="PT Sans" panose="020B0503020203020204" pitchFamily="34" charset="-52"/>
              </a:rPr>
              <a:t> </a:t>
            </a:r>
            <a:r>
              <a:rPr lang="en-US" sz="2000" dirty="0">
                <a:latin typeface="PT Sans" panose="020B0503020203020204" pitchFamily="34" charset="-52"/>
                <a:ea typeface="PT Sans" panose="020B0503020203020204" pitchFamily="34" charset="-52"/>
              </a:rPr>
              <a:t>195251</a:t>
            </a:r>
            <a:br>
              <a:rPr lang="en-US" sz="2000" dirty="0">
                <a:latin typeface="PT Sans" panose="020B0503020203020204" pitchFamily="34" charset="-52"/>
                <a:ea typeface="PT Sans" panose="020B0503020203020204" pitchFamily="34" charset="-52"/>
              </a:rPr>
            </a:br>
            <a:r>
              <a:rPr lang="ru-RU" sz="2000" dirty="0" smtClean="0">
                <a:latin typeface="PT Sans" panose="020B0503020203020204" pitchFamily="34" charset="-52"/>
                <a:ea typeface="PT Sans" panose="020B0503020203020204" pitchFamily="34" charset="-52"/>
              </a:rPr>
              <a:t>Россия</a:t>
            </a:r>
            <a:endParaRPr lang="ru-RU" sz="2000" dirty="0">
              <a:solidFill>
                <a:srgbClr val="000000"/>
              </a:solidFill>
              <a:latin typeface="PT Sans" panose="020B0503020203020204" pitchFamily="34" charset="-52"/>
              <a:ea typeface="PT Sans" panose="020B0503020203020204" pitchFamily="34" charset="-52"/>
            </a:endParaRPr>
          </a:p>
        </p:txBody>
      </p:sp>
      <p:sp>
        <p:nvSpPr>
          <p:cNvPr id="26" name="Прямоугольник 25"/>
          <p:cNvSpPr/>
          <p:nvPr/>
        </p:nvSpPr>
        <p:spPr>
          <a:xfrm>
            <a:off x="1918808" y="2158641"/>
            <a:ext cx="3318933" cy="400111"/>
          </a:xfrm>
          <a:prstGeom prst="rect">
            <a:avLst/>
          </a:prstGeom>
        </p:spPr>
        <p:txBody>
          <a:bodyPr wrap="square" lIns="91364" tIns="45718" rIns="91364" bIns="45718">
            <a:spAutoFit/>
          </a:bodyPr>
          <a:lstStyle/>
          <a:p>
            <a:r>
              <a:rPr lang="en-US" sz="2000" dirty="0">
                <a:solidFill>
                  <a:srgbClr val="000000"/>
                </a:solidFill>
                <a:latin typeface="PT Sans" panose="020B0503020203020204" pitchFamily="34" charset="-52"/>
                <a:ea typeface="PT Sans" panose="020B0503020203020204" pitchFamily="34" charset="-52"/>
              </a:rPr>
              <a:t>+7 (921) 999-52-95</a:t>
            </a:r>
            <a:endParaRPr lang="ru-RU" sz="2000" dirty="0">
              <a:solidFill>
                <a:srgbClr val="000000"/>
              </a:solidFill>
              <a:latin typeface="PT Sans" panose="020B0503020203020204" pitchFamily="34" charset="-52"/>
              <a:ea typeface="PT Sans" panose="020B0503020203020204" pitchFamily="34" charset="-52"/>
            </a:endParaRPr>
          </a:p>
        </p:txBody>
      </p:sp>
      <p:pic>
        <p:nvPicPr>
          <p:cNvPr id="4098" name="Picture 2" descr="http://assets.fea.ru/uploads/fea/ni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332" r="10040"/>
          <a:stretch/>
        </p:blipFill>
        <p:spPr bwMode="auto">
          <a:xfrm>
            <a:off x="6613832" y="-3508"/>
            <a:ext cx="5740400" cy="6876955"/>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rotWithShape="1">
          <a:blip r:embed="rId4" cstate="print">
            <a:extLst>
              <a:ext uri="{28A0092B-C50C-407E-A947-70E740481C1C}">
                <a14:useLocalDpi xmlns:a14="http://schemas.microsoft.com/office/drawing/2010/main" val="0"/>
              </a:ext>
            </a:extLst>
          </a:blip>
          <a:srcRect b="19837"/>
          <a:stretch/>
        </p:blipFill>
        <p:spPr>
          <a:xfrm>
            <a:off x="1536763" y="2186044"/>
            <a:ext cx="366132" cy="293501"/>
          </a:xfrm>
          <a:prstGeom prst="rect">
            <a:avLst/>
          </a:prstGeom>
        </p:spPr>
      </p:pic>
      <p:pic>
        <p:nvPicPr>
          <p:cNvPr id="28" name="Рисунок 27"/>
          <p:cNvPicPr>
            <a:picLocks noChangeAspect="1"/>
          </p:cNvPicPr>
          <p:nvPr/>
        </p:nvPicPr>
        <p:blipFill rotWithShape="1">
          <a:blip r:embed="rId5" cstate="print">
            <a:extLst>
              <a:ext uri="{28A0092B-C50C-407E-A947-70E740481C1C}">
                <a14:useLocalDpi xmlns:a14="http://schemas.microsoft.com/office/drawing/2010/main" val="0"/>
              </a:ext>
            </a:extLst>
          </a:blip>
          <a:srcRect b="15610"/>
          <a:stretch/>
        </p:blipFill>
        <p:spPr>
          <a:xfrm>
            <a:off x="1536763" y="2789207"/>
            <a:ext cx="366132" cy="308980"/>
          </a:xfrm>
          <a:prstGeom prst="rect">
            <a:avLst/>
          </a:prstGeom>
        </p:spPr>
      </p:pic>
      <p:sp>
        <p:nvSpPr>
          <p:cNvPr id="53" name="Прямоугольник 52"/>
          <p:cNvSpPr/>
          <p:nvPr/>
        </p:nvSpPr>
        <p:spPr>
          <a:xfrm>
            <a:off x="1272988" y="5543843"/>
            <a:ext cx="3318933" cy="400111"/>
          </a:xfrm>
          <a:prstGeom prst="rect">
            <a:avLst/>
          </a:prstGeom>
        </p:spPr>
        <p:txBody>
          <a:bodyPr wrap="square" lIns="91364" tIns="45718" rIns="91364" bIns="45718">
            <a:spAutoFit/>
          </a:bodyPr>
          <a:lstStyle/>
          <a:p>
            <a:r>
              <a:rPr lang="en-US" sz="2000" dirty="0">
                <a:solidFill>
                  <a:srgbClr val="000000"/>
                </a:solidFill>
                <a:latin typeface="PT Sans" panose="020B0503020203020204" pitchFamily="34" charset="-52"/>
                <a:ea typeface="PT Sans" panose="020B0503020203020204" pitchFamily="34" charset="-52"/>
              </a:rPr>
              <a:t>vshchegolev@spbstu.ru</a:t>
            </a:r>
            <a:endParaRPr lang="ru-RU" sz="2000" dirty="0">
              <a:solidFill>
                <a:srgbClr val="000000"/>
              </a:solidFill>
              <a:latin typeface="PT Sans" panose="020B0503020203020204" pitchFamily="34" charset="-52"/>
              <a:ea typeface="PT Sans" panose="020B0503020203020204" pitchFamily="34" charset="-52"/>
            </a:endParaRPr>
          </a:p>
        </p:txBody>
      </p:sp>
      <p:sp>
        <p:nvSpPr>
          <p:cNvPr id="55" name="Прямоугольник 54"/>
          <p:cNvSpPr/>
          <p:nvPr/>
        </p:nvSpPr>
        <p:spPr>
          <a:xfrm>
            <a:off x="1273038" y="4345973"/>
            <a:ext cx="6604905" cy="1015663"/>
          </a:xfrm>
          <a:prstGeom prst="rect">
            <a:avLst/>
          </a:prstGeom>
        </p:spPr>
        <p:txBody>
          <a:bodyPr wrap="square" lIns="91364" tIns="45718" rIns="91364" bIns="45718">
            <a:spAutoFit/>
          </a:bodyPr>
          <a:lstStyle/>
          <a:p>
            <a:r>
              <a:rPr lang="ru-RU" sz="2000" dirty="0">
                <a:solidFill>
                  <a:schemeClr val="bg2">
                    <a:lumMod val="25000"/>
                  </a:schemeClr>
                </a:solidFill>
                <a:latin typeface="PT Sans" panose="020B0503020203020204" pitchFamily="34" charset="-52"/>
                <a:ea typeface="PT Sans" panose="020B0503020203020204" pitchFamily="34" charset="-52"/>
              </a:rPr>
              <a:t>ВШТП ИППТ </a:t>
            </a:r>
            <a:r>
              <a:rPr lang="ru-RU" sz="2000" dirty="0" err="1">
                <a:solidFill>
                  <a:schemeClr val="bg2">
                    <a:lumMod val="25000"/>
                  </a:schemeClr>
                </a:solidFill>
                <a:latin typeface="PT Sans" panose="020B0503020203020204" pitchFamily="34" charset="-52"/>
                <a:ea typeface="PT Sans" panose="020B0503020203020204" pitchFamily="34" charset="-52"/>
              </a:rPr>
              <a:t>СПбПУ</a:t>
            </a:r>
            <a:endParaRPr lang="en-US" sz="2000" dirty="0">
              <a:solidFill>
                <a:schemeClr val="bg2">
                  <a:lumMod val="25000"/>
                </a:schemeClr>
              </a:solidFill>
              <a:latin typeface="PT Sans" panose="020B0503020203020204" pitchFamily="34" charset="-52"/>
              <a:ea typeface="PT Sans" panose="020B0503020203020204" pitchFamily="34" charset="-52"/>
            </a:endParaRPr>
          </a:p>
          <a:p>
            <a:endParaRPr lang="en-US" sz="2000" dirty="0">
              <a:solidFill>
                <a:schemeClr val="bg2">
                  <a:lumMod val="25000"/>
                </a:schemeClr>
              </a:solidFill>
              <a:latin typeface="PT Sans" panose="020B0503020203020204" pitchFamily="34" charset="-52"/>
              <a:ea typeface="PT Sans" panose="020B0503020203020204" pitchFamily="34" charset="-52"/>
            </a:endParaRPr>
          </a:p>
          <a:p>
            <a:r>
              <a:rPr lang="ru-RU" sz="2000" dirty="0">
                <a:solidFill>
                  <a:schemeClr val="bg2">
                    <a:lumMod val="25000"/>
                  </a:schemeClr>
                </a:solidFill>
                <a:latin typeface="PT Sans" panose="020B0503020203020204" pitchFamily="34" charset="-52"/>
                <a:ea typeface="PT Sans" panose="020B0503020203020204" pitchFamily="34" charset="-52"/>
              </a:rPr>
              <a:t>Владимир Щеголев</a:t>
            </a:r>
            <a:r>
              <a:rPr lang="en-US" sz="2000" dirty="0">
                <a:solidFill>
                  <a:schemeClr val="bg2">
                    <a:lumMod val="25000"/>
                  </a:schemeClr>
                </a:solidFill>
                <a:latin typeface="PT Sans" panose="020B0503020203020204" pitchFamily="34" charset="-52"/>
                <a:ea typeface="PT Sans" panose="020B0503020203020204" pitchFamily="34" charset="-52"/>
              </a:rPr>
              <a:t>, </a:t>
            </a:r>
            <a:r>
              <a:rPr lang="ru-RU" sz="2000" dirty="0" smtClean="0">
                <a:solidFill>
                  <a:schemeClr val="bg2">
                    <a:lumMod val="25000"/>
                  </a:schemeClr>
                </a:solidFill>
                <a:latin typeface="PT Sans" panose="020B0503020203020204" pitchFamily="34" charset="-52"/>
                <a:ea typeface="PT Sans" panose="020B0503020203020204" pitchFamily="34" charset="-52"/>
              </a:rPr>
              <a:t>директор, доцент</a:t>
            </a:r>
            <a:endParaRPr lang="ru-RU" sz="2000" dirty="0">
              <a:solidFill>
                <a:schemeClr val="bg2">
                  <a:lumMod val="25000"/>
                </a:schemeClr>
              </a:solidFill>
              <a:latin typeface="PT Sans" panose="020B0503020203020204" pitchFamily="34" charset="-52"/>
              <a:ea typeface="PT Sans" panose="020B0503020203020204" pitchFamily="34" charset="-52"/>
            </a:endParaRPr>
          </a:p>
        </p:txBody>
      </p:sp>
      <p:pic>
        <p:nvPicPr>
          <p:cNvPr id="11" name="Google Shape;635;p110">
            <a:extLst>
              <a:ext uri="{FF2B5EF4-FFF2-40B4-BE49-F238E27FC236}">
                <a16:creationId xmlns:a16="http://schemas.microsoft.com/office/drawing/2014/main" xmlns="" id="{AD79176F-578C-4B8E-B918-EFBEBF86753F}"/>
              </a:ext>
            </a:extLst>
          </p:cNvPr>
          <p:cNvPicPr preferRelativeResize="0"/>
          <p:nvPr/>
        </p:nvPicPr>
        <p:blipFill rotWithShape="1">
          <a:blip r:embed="rId6">
            <a:alphaModFix/>
          </a:blip>
          <a:srcRect/>
          <a:stretch/>
        </p:blipFill>
        <p:spPr>
          <a:xfrm>
            <a:off x="1116111" y="6539395"/>
            <a:ext cx="5482160" cy="318655"/>
          </a:xfrm>
          <a:prstGeom prst="rect">
            <a:avLst/>
          </a:prstGeom>
          <a:noFill/>
          <a:ln>
            <a:noFill/>
          </a:ln>
        </p:spPr>
      </p:pic>
      <p:sp>
        <p:nvSpPr>
          <p:cNvPr id="4" name="TextBox 3">
            <a:extLst>
              <a:ext uri="{FF2B5EF4-FFF2-40B4-BE49-F238E27FC236}">
                <a16:creationId xmlns:a16="http://schemas.microsoft.com/office/drawing/2014/main" xmlns="" id="{7E80D6D9-A395-46CC-9996-671819D1D49E}"/>
              </a:ext>
            </a:extLst>
          </p:cNvPr>
          <p:cNvSpPr txBox="1"/>
          <p:nvPr/>
        </p:nvSpPr>
        <p:spPr>
          <a:xfrm>
            <a:off x="1401005" y="494933"/>
            <a:ext cx="4075235" cy="584771"/>
          </a:xfrm>
          <a:prstGeom prst="rect">
            <a:avLst/>
          </a:prstGeom>
          <a:noFill/>
        </p:spPr>
        <p:txBody>
          <a:bodyPr wrap="square" lIns="91364" tIns="45718" rIns="91364" bIns="45718" rtlCol="0">
            <a:spAutoFit/>
          </a:bodyPr>
          <a:lstStyle/>
          <a:p>
            <a:r>
              <a:rPr lang="ru-RU" sz="3200" b="1" dirty="0"/>
              <a:t>Спасибо </a:t>
            </a:r>
            <a:r>
              <a:rPr lang="en-US" sz="3200" b="1" dirty="0"/>
              <a:t>!</a:t>
            </a:r>
          </a:p>
        </p:txBody>
      </p:sp>
    </p:spTree>
    <p:extLst>
      <p:ext uri="{BB962C8B-B14F-4D97-AF65-F5344CB8AC3E}">
        <p14:creationId xmlns:p14="http://schemas.microsoft.com/office/powerpoint/2010/main" val="26164254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Рисунок 4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69457" y="0"/>
            <a:ext cx="951179" cy="6858000"/>
          </a:xfrm>
          <a:prstGeom prst="rect">
            <a:avLst/>
          </a:prstGeom>
        </p:spPr>
      </p:pic>
      <p:sp>
        <p:nvSpPr>
          <p:cNvPr id="4" name="Прямоугольник 3"/>
          <p:cNvSpPr/>
          <p:nvPr/>
        </p:nvSpPr>
        <p:spPr>
          <a:xfrm>
            <a:off x="959223" y="0"/>
            <a:ext cx="11261412" cy="6858000"/>
          </a:xfrm>
          <a:prstGeom prst="rect">
            <a:avLst/>
          </a:prstGeom>
          <a:solidFill>
            <a:srgbClr val="1F9BDE"/>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718" rIns="91364" bIns="45718" rtlCol="0" anchor="ctr"/>
          <a:lstStyle/>
          <a:p>
            <a:pPr algn="ctr"/>
            <a:endParaRPr lang="ru-RU"/>
          </a:p>
        </p:txBody>
      </p:sp>
      <p:sp>
        <p:nvSpPr>
          <p:cNvPr id="2" name="TextBox 1"/>
          <p:cNvSpPr txBox="1"/>
          <p:nvPr/>
        </p:nvSpPr>
        <p:spPr>
          <a:xfrm>
            <a:off x="1035440" y="2774016"/>
            <a:ext cx="11156575" cy="830997"/>
          </a:xfrm>
          <a:prstGeom prst="rect">
            <a:avLst/>
          </a:prstGeom>
          <a:noFill/>
        </p:spPr>
        <p:txBody>
          <a:bodyPr wrap="square" lIns="91364" tIns="45718" rIns="91364" bIns="45718" rtlCol="0">
            <a:spAutoFit/>
          </a:bodyPr>
          <a:lstStyle/>
          <a:p>
            <a:pPr algn="ctr"/>
            <a:r>
              <a:rPr lang="ru-RU" sz="4800" b="1" dirty="0">
                <a:solidFill>
                  <a:schemeClr val="bg1"/>
                </a:solidFill>
                <a:latin typeface="PT Sans" panose="020B0604020202020204" charset="-52"/>
                <a:ea typeface="PT Sans" panose="020B0604020202020204" charset="-52"/>
              </a:rPr>
              <a:t>ВКР как </a:t>
            </a:r>
            <a:r>
              <a:rPr lang="ru-RU" sz="4800" b="1" dirty="0" err="1">
                <a:solidFill>
                  <a:schemeClr val="bg1"/>
                </a:solidFill>
                <a:latin typeface="PT Sans" panose="020B0604020202020204" charset="-52"/>
                <a:ea typeface="PT Sans" panose="020B0604020202020204" charset="-52"/>
              </a:rPr>
              <a:t>стартап</a:t>
            </a:r>
            <a:r>
              <a:rPr lang="ru-RU" sz="4800" b="1" dirty="0">
                <a:solidFill>
                  <a:schemeClr val="bg1"/>
                </a:solidFill>
                <a:latin typeface="PT Sans" panose="020B0604020202020204" charset="-52"/>
                <a:ea typeface="PT Sans" panose="020B0604020202020204" charset="-52"/>
              </a:rPr>
              <a:t> в </a:t>
            </a:r>
            <a:r>
              <a:rPr lang="ru-RU" sz="4800" b="1" dirty="0" err="1">
                <a:solidFill>
                  <a:schemeClr val="bg1"/>
                </a:solidFill>
                <a:latin typeface="PT Sans" panose="020B0604020202020204" charset="-52"/>
                <a:ea typeface="PT Sans" panose="020B0604020202020204" charset="-52"/>
              </a:rPr>
              <a:t>СПбПУ</a:t>
            </a:r>
            <a:endParaRPr lang="ru-RU" sz="4800" b="1" dirty="0">
              <a:solidFill>
                <a:schemeClr val="bg1"/>
              </a:solidFill>
              <a:latin typeface="PT Sans" panose="020B0604020202020204" charset="-52"/>
              <a:ea typeface="PT Sans" panose="020B0604020202020204" charset="-52"/>
            </a:endParaRPr>
          </a:p>
        </p:txBody>
      </p:sp>
      <p:pic>
        <p:nvPicPr>
          <p:cNvPr id="48" name="Picture 3"/>
          <p:cNvPicPr>
            <a:picLocks noChangeAspect="1" noChangeArrowheads="1"/>
          </p:cNvPicPr>
          <p:nvPr/>
        </p:nvPicPr>
        <p:blipFill rotWithShape="1">
          <a:blip r:embed="rId3" cstate="print"/>
          <a:srcRect r="29964"/>
          <a:stretch/>
        </p:blipFill>
        <p:spPr bwMode="auto">
          <a:xfrm>
            <a:off x="51" y="-13444"/>
            <a:ext cx="1035423" cy="6857999"/>
          </a:xfrm>
          <a:prstGeom prst="rect">
            <a:avLst/>
          </a:prstGeom>
          <a:noFill/>
          <a:ln w="9525">
            <a:noFill/>
            <a:miter lim="800000"/>
            <a:headEnd/>
            <a:tailEnd/>
          </a:ln>
        </p:spPr>
      </p:pic>
    </p:spTree>
    <p:extLst>
      <p:ext uri="{BB962C8B-B14F-4D97-AF65-F5344CB8AC3E}">
        <p14:creationId xmlns:p14="http://schemas.microsoft.com/office/powerpoint/2010/main" val="11843390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3"/>
          <p:cNvPicPr>
            <a:picLocks noChangeAspect="1" noChangeArrowheads="1"/>
          </p:cNvPicPr>
          <p:nvPr/>
        </p:nvPicPr>
        <p:blipFill rotWithShape="1">
          <a:blip r:embed="rId2" cstate="print"/>
          <a:srcRect r="29964"/>
          <a:stretch/>
        </p:blipFill>
        <p:spPr bwMode="auto">
          <a:xfrm>
            <a:off x="51" y="-13444"/>
            <a:ext cx="1035423" cy="6857999"/>
          </a:xfrm>
          <a:prstGeom prst="rect">
            <a:avLst/>
          </a:prstGeom>
          <a:noFill/>
          <a:ln w="9525">
            <a:noFill/>
            <a:miter lim="800000"/>
            <a:headEnd/>
            <a:tailEnd/>
          </a:ln>
        </p:spPr>
      </p:pic>
      <p:sp>
        <p:nvSpPr>
          <p:cNvPr id="12" name="TextBox 11">
            <a:extLst>
              <a:ext uri="{FF2B5EF4-FFF2-40B4-BE49-F238E27FC236}">
                <a16:creationId xmlns:a16="http://schemas.microsoft.com/office/drawing/2014/main" xmlns="" id="{561A36DD-25DC-4DBD-ACA6-C1FF43FB9B29}"/>
              </a:ext>
            </a:extLst>
          </p:cNvPr>
          <p:cNvSpPr txBox="1"/>
          <p:nvPr/>
        </p:nvSpPr>
        <p:spPr>
          <a:xfrm>
            <a:off x="1035440" y="355616"/>
            <a:ext cx="11156575" cy="507829"/>
          </a:xfrm>
          <a:prstGeom prst="rect">
            <a:avLst/>
          </a:prstGeom>
          <a:noFill/>
        </p:spPr>
        <p:txBody>
          <a:bodyPr wrap="square" lIns="91364" tIns="45718" rIns="91364" bIns="45718">
            <a:spAutoFit/>
          </a:bodyPr>
          <a:lstStyle/>
          <a:p>
            <a:pPr algn="ctr">
              <a:spcBef>
                <a:spcPts val="100"/>
              </a:spcBef>
              <a:spcAft>
                <a:spcPts val="100"/>
              </a:spcAft>
              <a:buClr>
                <a:srgbClr val="000000"/>
              </a:buClr>
              <a:buSzPts val="1800"/>
            </a:pPr>
            <a:r>
              <a:rPr lang="ru-RU" sz="2700" b="1" dirty="0">
                <a:solidFill>
                  <a:srgbClr val="1F497D"/>
                </a:solidFill>
                <a:latin typeface="Verdana"/>
                <a:ea typeface="Verdana"/>
                <a:cs typeface="Verdana"/>
                <a:sym typeface="Verdana"/>
              </a:rPr>
              <a:t>ВКР как </a:t>
            </a:r>
            <a:r>
              <a:rPr lang="ru-RU" sz="2700" b="1" dirty="0" err="1" smtClean="0">
                <a:solidFill>
                  <a:srgbClr val="1F497D"/>
                </a:solidFill>
                <a:latin typeface="Verdana"/>
                <a:ea typeface="Verdana"/>
                <a:cs typeface="Verdana"/>
                <a:sym typeface="Verdana"/>
              </a:rPr>
              <a:t>стартап</a:t>
            </a:r>
            <a:r>
              <a:rPr lang="ru-RU" sz="2700" b="1" dirty="0" smtClean="0">
                <a:solidFill>
                  <a:srgbClr val="1F497D"/>
                </a:solidFill>
                <a:latin typeface="Verdana"/>
                <a:ea typeface="Verdana"/>
                <a:cs typeface="Verdana"/>
                <a:sym typeface="Verdana"/>
              </a:rPr>
              <a:t> в </a:t>
            </a:r>
            <a:r>
              <a:rPr lang="ru-RU" sz="2700" b="1" dirty="0" err="1" smtClean="0">
                <a:solidFill>
                  <a:srgbClr val="1F497D"/>
                </a:solidFill>
                <a:latin typeface="Verdana"/>
                <a:ea typeface="Verdana"/>
                <a:cs typeface="Verdana"/>
                <a:sym typeface="Verdana"/>
              </a:rPr>
              <a:t>СПбПУ</a:t>
            </a:r>
            <a:r>
              <a:rPr lang="en-US" sz="2700" b="1" dirty="0" smtClean="0">
                <a:solidFill>
                  <a:srgbClr val="1F497D"/>
                </a:solidFill>
                <a:latin typeface="Verdana"/>
                <a:ea typeface="Verdana"/>
                <a:cs typeface="Verdana"/>
                <a:sym typeface="Verdana"/>
              </a:rPr>
              <a:t>:</a:t>
            </a:r>
            <a:r>
              <a:rPr lang="ru-RU" sz="2700" b="1" dirty="0" smtClean="0">
                <a:solidFill>
                  <a:srgbClr val="1F497D"/>
                </a:solidFill>
                <a:latin typeface="Verdana"/>
                <a:ea typeface="Verdana"/>
                <a:cs typeface="Verdana"/>
                <a:sym typeface="Verdana"/>
              </a:rPr>
              <a:t> </a:t>
            </a:r>
            <a:r>
              <a:rPr lang="ru-RU" sz="2700" b="1" dirty="0">
                <a:solidFill>
                  <a:srgbClr val="1F497D"/>
                </a:solidFill>
                <a:latin typeface="Verdana"/>
                <a:ea typeface="Verdana"/>
                <a:cs typeface="Verdana"/>
                <a:sym typeface="Verdana"/>
              </a:rPr>
              <a:t>принципы и цели</a:t>
            </a:r>
            <a:endParaRPr lang="en-US" sz="2700" dirty="0"/>
          </a:p>
        </p:txBody>
      </p:sp>
      <p:sp>
        <p:nvSpPr>
          <p:cNvPr id="13" name="Google Shape;724;p113">
            <a:extLst>
              <a:ext uri="{FF2B5EF4-FFF2-40B4-BE49-F238E27FC236}">
                <a16:creationId xmlns:a16="http://schemas.microsoft.com/office/drawing/2014/main" xmlns="" id="{04E79C34-51CD-48BD-B297-6BE671E8701D}"/>
              </a:ext>
            </a:extLst>
          </p:cNvPr>
          <p:cNvSpPr txBox="1"/>
          <p:nvPr/>
        </p:nvSpPr>
        <p:spPr>
          <a:xfrm>
            <a:off x="1035474" y="1064719"/>
            <a:ext cx="6574366" cy="5678292"/>
          </a:xfrm>
          <a:prstGeom prst="rect">
            <a:avLst/>
          </a:prstGeom>
          <a:noFill/>
          <a:ln>
            <a:noFill/>
          </a:ln>
        </p:spPr>
        <p:txBody>
          <a:bodyPr spcFirstLastPara="1" wrap="square" lIns="91348" tIns="91348" rIns="91348" bIns="91348" anchor="t" anchorCtr="0">
            <a:spAutoFit/>
          </a:bodyPr>
          <a:lstStyle/>
          <a:p>
            <a:pPr marL="457011" indent="-349122" defTabSz="914037">
              <a:lnSpc>
                <a:spcPct val="140000"/>
              </a:lnSpc>
              <a:buClr>
                <a:srgbClr val="434343"/>
              </a:buClr>
              <a:buSzPts val="1900"/>
              <a:buFont typeface="Arial" panose="020B0604020202020204" pitchFamily="34" charset="0"/>
              <a:buChar char="•"/>
            </a:pPr>
            <a:r>
              <a:rPr lang="ru-RU" sz="1500" kern="0" dirty="0">
                <a:solidFill>
                  <a:srgbClr val="434343"/>
                </a:solidFill>
                <a:latin typeface="Verdana" panose="020B0604030504040204" pitchFamily="34" charset="0"/>
                <a:ea typeface="Verdana" panose="020B0604030504040204" pitchFamily="34" charset="0"/>
                <a:cs typeface="PT Sans"/>
                <a:sym typeface="PT Sans"/>
              </a:rPr>
              <a:t>Качество </a:t>
            </a:r>
            <a:r>
              <a:rPr lang="ru-RU" sz="1500" kern="0" dirty="0" smtClean="0">
                <a:solidFill>
                  <a:srgbClr val="434343"/>
                </a:solidFill>
                <a:latin typeface="Verdana" panose="020B0604030504040204" pitchFamily="34" charset="0"/>
                <a:ea typeface="Verdana" panose="020B0604030504040204" pitchFamily="34" charset="0"/>
                <a:cs typeface="PT Sans"/>
                <a:sym typeface="PT Sans"/>
              </a:rPr>
              <a:t>проектов, соответствие </a:t>
            </a:r>
            <a:r>
              <a:rPr lang="ru-RU" sz="1500" kern="0" dirty="0">
                <a:solidFill>
                  <a:srgbClr val="434343"/>
                </a:solidFill>
                <a:latin typeface="Verdana" panose="020B0604030504040204" pitchFamily="34" charset="0"/>
                <a:ea typeface="Verdana" panose="020B0604030504040204" pitchFamily="34" charset="0"/>
                <a:cs typeface="PT Sans"/>
                <a:sym typeface="PT Sans"/>
              </a:rPr>
              <a:t>целям </a:t>
            </a:r>
            <a:r>
              <a:rPr lang="ru-RU" sz="1500" kern="0" dirty="0" smtClean="0">
                <a:solidFill>
                  <a:srgbClr val="434343"/>
                </a:solidFill>
                <a:latin typeface="Verdana" panose="020B0604030504040204" pitchFamily="34" charset="0"/>
                <a:ea typeface="Verdana" panose="020B0604030504040204" pitchFamily="34" charset="0"/>
                <a:cs typeface="PT Sans"/>
                <a:sym typeface="PT Sans"/>
              </a:rPr>
              <a:t>НТИ и целям устойчивого развития</a:t>
            </a:r>
            <a:endParaRPr lang="ru-RU" sz="1500" kern="0" dirty="0">
              <a:solidFill>
                <a:srgbClr val="434343"/>
              </a:solidFill>
              <a:latin typeface="Verdana" panose="020B0604030504040204" pitchFamily="34" charset="0"/>
              <a:ea typeface="Verdana" panose="020B0604030504040204" pitchFamily="34" charset="0"/>
              <a:cs typeface="PT Sans"/>
              <a:sym typeface="PT Sans"/>
            </a:endParaRPr>
          </a:p>
          <a:p>
            <a:pPr marL="457011" indent="-349122" defTabSz="914037">
              <a:lnSpc>
                <a:spcPct val="140000"/>
              </a:lnSpc>
              <a:buClr>
                <a:srgbClr val="434343"/>
              </a:buClr>
              <a:buSzPts val="1900"/>
              <a:buFont typeface="Arial" panose="020B0604020202020204" pitchFamily="34" charset="0"/>
              <a:buChar char="•"/>
            </a:pPr>
            <a:r>
              <a:rPr lang="ru-RU" sz="1500" kern="0" dirty="0">
                <a:solidFill>
                  <a:srgbClr val="434343"/>
                </a:solidFill>
                <a:latin typeface="Verdana" panose="020B0604030504040204" pitchFamily="34" charset="0"/>
                <a:ea typeface="Verdana" panose="020B0604030504040204" pitchFamily="34" charset="0"/>
                <a:cs typeface="PT Sans"/>
                <a:sym typeface="PT Sans"/>
              </a:rPr>
              <a:t>ВКР как </a:t>
            </a:r>
            <a:r>
              <a:rPr lang="ru-RU" sz="1500" kern="0" dirty="0" err="1">
                <a:solidFill>
                  <a:srgbClr val="434343"/>
                </a:solidFill>
                <a:latin typeface="Verdana" panose="020B0604030504040204" pitchFamily="34" charset="0"/>
                <a:ea typeface="Verdana" panose="020B0604030504040204" pitchFamily="34" charset="0"/>
                <a:cs typeface="PT Sans"/>
                <a:sym typeface="PT Sans"/>
              </a:rPr>
              <a:t>стартап</a:t>
            </a:r>
            <a:r>
              <a:rPr lang="ru-RU" sz="1500" kern="0" dirty="0">
                <a:solidFill>
                  <a:srgbClr val="434343"/>
                </a:solidFill>
                <a:latin typeface="Verdana" panose="020B0604030504040204" pitchFamily="34" charset="0"/>
                <a:ea typeface="Verdana" panose="020B0604030504040204" pitchFamily="34" charset="0"/>
                <a:cs typeface="PT Sans"/>
                <a:sym typeface="PT Sans"/>
              </a:rPr>
              <a:t> в глазах студентов – это не просто привлекательная опция, это следствие большой работы над проектом</a:t>
            </a:r>
          </a:p>
          <a:p>
            <a:pPr marL="457011" indent="-349122" defTabSz="914037">
              <a:lnSpc>
                <a:spcPct val="140000"/>
              </a:lnSpc>
              <a:buClr>
                <a:srgbClr val="434343"/>
              </a:buClr>
              <a:buSzPts val="1900"/>
              <a:buFont typeface="Arial" panose="020B0604020202020204" pitchFamily="34" charset="0"/>
              <a:buChar char="•"/>
            </a:pPr>
            <a:r>
              <a:rPr lang="ru-RU" sz="1500" kern="0" dirty="0">
                <a:solidFill>
                  <a:srgbClr val="434343"/>
                </a:solidFill>
                <a:latin typeface="Verdana" panose="020B0604030504040204" pitchFamily="34" charset="0"/>
                <a:ea typeface="Verdana" panose="020B0604030504040204" pitchFamily="34" charset="0"/>
                <a:cs typeface="PT Sans"/>
                <a:sym typeface="PT Sans"/>
              </a:rPr>
              <a:t>ВКР как </a:t>
            </a:r>
            <a:r>
              <a:rPr lang="ru-RU" sz="1500" kern="0" dirty="0" err="1">
                <a:solidFill>
                  <a:srgbClr val="434343"/>
                </a:solidFill>
                <a:latin typeface="Verdana" panose="020B0604030504040204" pitchFamily="34" charset="0"/>
                <a:ea typeface="Verdana" panose="020B0604030504040204" pitchFamily="34" charset="0"/>
                <a:cs typeface="PT Sans"/>
                <a:sym typeface="PT Sans"/>
              </a:rPr>
              <a:t>стартап</a:t>
            </a:r>
            <a:r>
              <a:rPr lang="ru-RU" sz="1500" kern="0" dirty="0">
                <a:solidFill>
                  <a:srgbClr val="434343"/>
                </a:solidFill>
                <a:latin typeface="Verdana" panose="020B0604030504040204" pitchFamily="34" charset="0"/>
                <a:ea typeface="Verdana" panose="020B0604030504040204" pitchFamily="34" charset="0"/>
                <a:cs typeface="PT Sans"/>
                <a:sym typeface="PT Sans"/>
              </a:rPr>
              <a:t> в наших глазах – это инструмент интенсификации междисциплинарной работы    </a:t>
            </a:r>
          </a:p>
          <a:p>
            <a:pPr marL="457011" indent="-349122" defTabSz="914037">
              <a:lnSpc>
                <a:spcPct val="140000"/>
              </a:lnSpc>
              <a:buClr>
                <a:srgbClr val="434343"/>
              </a:buClr>
              <a:buSzPts val="1900"/>
              <a:buFont typeface="Arial" panose="020B0604020202020204" pitchFamily="34" charset="0"/>
              <a:buChar char="•"/>
            </a:pPr>
            <a:r>
              <a:rPr lang="ru-RU" sz="1500" kern="0" dirty="0">
                <a:solidFill>
                  <a:srgbClr val="434343"/>
                </a:solidFill>
                <a:latin typeface="Verdana" panose="020B0604030504040204" pitchFamily="34" charset="0"/>
                <a:ea typeface="Verdana" panose="020B0604030504040204" pitchFamily="34" charset="0"/>
                <a:cs typeface="PT Sans"/>
                <a:sym typeface="PT Sans"/>
              </a:rPr>
              <a:t>Кросс-культурная среда, включая российских и иностранных студентов в командную проектную работу</a:t>
            </a:r>
          </a:p>
          <a:p>
            <a:pPr marL="456747" indent="-348946">
              <a:lnSpc>
                <a:spcPct val="140000"/>
              </a:lnSpc>
              <a:buClr>
                <a:srgbClr val="434343"/>
              </a:buClr>
              <a:buSzPts val="1900"/>
              <a:buFontTx/>
              <a:buChar char="•"/>
            </a:pPr>
            <a:r>
              <a:rPr lang="ru-RU" sz="1500" dirty="0">
                <a:solidFill>
                  <a:srgbClr val="434343"/>
                </a:solidFill>
                <a:latin typeface="Verdana"/>
                <a:ea typeface="Verdana"/>
                <a:cs typeface="Verdana"/>
                <a:sym typeface="Verdana"/>
              </a:rPr>
              <a:t>Развитие экосистемы предпринимательства вуза и предпринимательского духа </a:t>
            </a:r>
          </a:p>
          <a:p>
            <a:pPr marL="456747" indent="-348946">
              <a:lnSpc>
                <a:spcPct val="140000"/>
              </a:lnSpc>
              <a:buClr>
                <a:srgbClr val="434343"/>
              </a:buClr>
              <a:buSzPts val="1900"/>
              <a:buFontTx/>
              <a:buChar char="•"/>
            </a:pPr>
            <a:r>
              <a:rPr lang="ru-RU" sz="1500" dirty="0">
                <a:solidFill>
                  <a:srgbClr val="434343"/>
                </a:solidFill>
                <a:latin typeface="Verdana"/>
                <a:ea typeface="Verdana"/>
                <a:cs typeface="Verdana"/>
                <a:sym typeface="Verdana"/>
              </a:rPr>
              <a:t>Развитие внутреннего предпринимательства вместе с промышленностью </a:t>
            </a:r>
          </a:p>
          <a:p>
            <a:pPr marL="457011" indent="-349122" defTabSz="914037">
              <a:lnSpc>
                <a:spcPct val="140000"/>
              </a:lnSpc>
              <a:buClr>
                <a:srgbClr val="434343"/>
              </a:buClr>
              <a:buSzPts val="1900"/>
              <a:buFont typeface="Arial" panose="020B0604020202020204" pitchFamily="34" charset="0"/>
              <a:buChar char="•"/>
            </a:pPr>
            <a:r>
              <a:rPr lang="ru-RU" sz="1500" kern="0" dirty="0">
                <a:solidFill>
                  <a:srgbClr val="434343"/>
                </a:solidFill>
                <a:latin typeface="Verdana" panose="020B0604030504040204" pitchFamily="34" charset="0"/>
                <a:ea typeface="Verdana" panose="020B0604030504040204" pitchFamily="34" charset="0"/>
                <a:cs typeface="PT Sans"/>
                <a:sym typeface="PT Sans"/>
              </a:rPr>
              <a:t>Экспертный совет </a:t>
            </a:r>
            <a:r>
              <a:rPr lang="ru-RU" sz="1500" kern="0" dirty="0" err="1">
                <a:solidFill>
                  <a:srgbClr val="434343"/>
                </a:solidFill>
                <a:latin typeface="Verdana" panose="020B0604030504040204" pitchFamily="34" charset="0"/>
                <a:ea typeface="Verdana" panose="020B0604030504040204" pitchFamily="34" charset="0"/>
                <a:cs typeface="PT Sans"/>
                <a:sym typeface="PT Sans"/>
              </a:rPr>
              <a:t>СПбПУ</a:t>
            </a:r>
            <a:r>
              <a:rPr lang="ru-RU" sz="1500" kern="0" dirty="0">
                <a:solidFill>
                  <a:srgbClr val="434343"/>
                </a:solidFill>
                <a:latin typeface="Verdana" panose="020B0604030504040204" pitchFamily="34" charset="0"/>
                <a:ea typeface="Verdana" panose="020B0604030504040204" pitchFamily="34" charset="0"/>
                <a:cs typeface="PT Sans"/>
                <a:sym typeface="PT Sans"/>
              </a:rPr>
              <a:t> – центр экспертизы проектов и защиты ВКР на их основе  (на русском и иностранном языках)</a:t>
            </a:r>
          </a:p>
          <a:p>
            <a:pPr marL="456747" indent="-228397">
              <a:lnSpc>
                <a:spcPct val="140000"/>
              </a:lnSpc>
              <a:buClr>
                <a:srgbClr val="434343"/>
              </a:buClr>
              <a:buSzPts val="1900"/>
            </a:pPr>
            <a:endParaRPr lang="en-US" sz="1500" dirty="0">
              <a:solidFill>
                <a:srgbClr val="434343"/>
              </a:solidFill>
              <a:latin typeface="Verdana"/>
              <a:ea typeface="Verdana"/>
              <a:cs typeface="Verdana"/>
              <a:sym typeface="Verdana"/>
            </a:endParaRPr>
          </a:p>
        </p:txBody>
      </p:sp>
      <p:pic>
        <p:nvPicPr>
          <p:cNvPr id="14" name="Google Shape;726;p113">
            <a:extLst>
              <a:ext uri="{FF2B5EF4-FFF2-40B4-BE49-F238E27FC236}">
                <a16:creationId xmlns:a16="http://schemas.microsoft.com/office/drawing/2014/main" xmlns="" id="{A1035DAA-29B2-40C0-A51F-6053F19BC4B9}"/>
              </a:ext>
            </a:extLst>
          </p:cNvPr>
          <p:cNvPicPr preferRelativeResize="0"/>
          <p:nvPr/>
        </p:nvPicPr>
        <p:blipFill rotWithShape="1">
          <a:blip r:embed="rId3">
            <a:alphaModFix/>
          </a:blip>
          <a:srcRect/>
          <a:stretch/>
        </p:blipFill>
        <p:spPr>
          <a:xfrm>
            <a:off x="1218305" y="6483793"/>
            <a:ext cx="5756339" cy="338233"/>
          </a:xfrm>
          <a:prstGeom prst="rect">
            <a:avLst/>
          </a:prstGeom>
          <a:noFill/>
          <a:ln>
            <a:noFill/>
          </a:ln>
        </p:spPr>
      </p:pic>
      <p:pic>
        <p:nvPicPr>
          <p:cNvPr id="8" name="Picture 2">
            <a:extLst>
              <a:ext uri="{FF2B5EF4-FFF2-40B4-BE49-F238E27FC236}">
                <a16:creationId xmlns:a16="http://schemas.microsoft.com/office/drawing/2014/main" xmlns="" id="{DC683AC6-D87D-43FA-B903-375C75070D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7619" y="3754355"/>
            <a:ext cx="4384431" cy="3091356"/>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a:extLst>
              <a:ext uri="{FF2B5EF4-FFF2-40B4-BE49-F238E27FC236}">
                <a16:creationId xmlns:a16="http://schemas.microsoft.com/office/drawing/2014/main" xmlns="" id="{9E25B7F6-9E6E-486A-9E8A-085A8E109B1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07619" y="1189368"/>
            <a:ext cx="4384431" cy="2467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3529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199473" y="480252"/>
            <a:ext cx="7644409" cy="861597"/>
          </a:xfrm>
          <a:prstGeom prst="rect">
            <a:avLst/>
          </a:prstGeom>
        </p:spPr>
        <p:txBody>
          <a:bodyPr wrap="square" lIns="121744" tIns="60872" rIns="121744" bIns="60872">
            <a:spAutoFit/>
          </a:bodyPr>
          <a:lstStyle/>
          <a:p>
            <a:pPr defTabSz="1218840" eaLnBrk="0" fontAlgn="base" hangingPunct="0">
              <a:spcBef>
                <a:spcPct val="0"/>
              </a:spcBef>
              <a:spcAft>
                <a:spcPct val="0"/>
              </a:spcAft>
            </a:pPr>
            <a:r>
              <a:rPr lang="ru-RU" sz="2400" b="1" dirty="0">
                <a:solidFill>
                  <a:srgbClr val="1F497D"/>
                </a:solidFill>
                <a:latin typeface="Verdana" panose="020B0604030504040204" pitchFamily="34" charset="0"/>
                <a:ea typeface="Verdana" panose="020B0604030504040204" pitchFamily="34" charset="0"/>
                <a:cs typeface="Arial" panose="020B0604020202020204" pitchFamily="34" charset="0"/>
              </a:rPr>
              <a:t>ВКР как </a:t>
            </a:r>
            <a:r>
              <a:rPr lang="ru-RU" sz="2400" b="1" dirty="0" err="1">
                <a:solidFill>
                  <a:srgbClr val="1F497D"/>
                </a:solidFill>
                <a:latin typeface="Verdana" panose="020B0604030504040204" pitchFamily="34" charset="0"/>
                <a:ea typeface="Verdana" panose="020B0604030504040204" pitchFamily="34" charset="0"/>
                <a:cs typeface="Arial" panose="020B0604020202020204" pitchFamily="34" charset="0"/>
              </a:rPr>
              <a:t>стартап</a:t>
            </a:r>
            <a:r>
              <a:rPr lang="ru-RU" sz="2400" b="1" dirty="0">
                <a:solidFill>
                  <a:srgbClr val="1F497D"/>
                </a:solidFill>
                <a:latin typeface="Verdana" panose="020B0604030504040204" pitchFamily="34" charset="0"/>
                <a:ea typeface="Verdana" panose="020B0604030504040204" pitchFamily="34" charset="0"/>
                <a:cs typeface="Arial" panose="020B0604020202020204" pitchFamily="34" charset="0"/>
              </a:rPr>
              <a:t> </a:t>
            </a:r>
            <a:endParaRPr lang="ru-RU" sz="2400" b="1" dirty="0" smtClean="0">
              <a:solidFill>
                <a:srgbClr val="1F497D"/>
              </a:solidFill>
              <a:latin typeface="Verdana" panose="020B0604030504040204" pitchFamily="34" charset="0"/>
              <a:ea typeface="Verdana" panose="020B0604030504040204" pitchFamily="34" charset="0"/>
              <a:cs typeface="Arial" panose="020B0604020202020204" pitchFamily="34" charset="0"/>
            </a:endParaRPr>
          </a:p>
          <a:p>
            <a:pPr defTabSz="1218840" eaLnBrk="0" fontAlgn="base" hangingPunct="0">
              <a:spcBef>
                <a:spcPct val="0"/>
              </a:spcBef>
              <a:spcAft>
                <a:spcPct val="0"/>
              </a:spcAft>
            </a:pPr>
            <a:r>
              <a:rPr lang="ru-RU" sz="2400" b="1" dirty="0" smtClean="0">
                <a:solidFill>
                  <a:srgbClr val="1F497D"/>
                </a:solidFill>
                <a:latin typeface="Verdana" panose="020B0604030504040204" pitchFamily="34" charset="0"/>
                <a:ea typeface="Verdana" panose="020B0604030504040204" pitchFamily="34" charset="0"/>
                <a:cs typeface="Arial" panose="020B0604020202020204" pitchFamily="34" charset="0"/>
              </a:rPr>
              <a:t>в </a:t>
            </a:r>
            <a:r>
              <a:rPr lang="ru-RU" sz="2400" b="1" dirty="0" err="1">
                <a:solidFill>
                  <a:srgbClr val="1F497D"/>
                </a:solidFill>
                <a:latin typeface="Verdana" panose="020B0604030504040204" pitchFamily="34" charset="0"/>
                <a:ea typeface="Verdana" panose="020B0604030504040204" pitchFamily="34" charset="0"/>
                <a:cs typeface="Arial" panose="020B0604020202020204" pitchFamily="34" charset="0"/>
              </a:rPr>
              <a:t>СПбПУ</a:t>
            </a:r>
            <a:endParaRPr lang="ru-RU" sz="2400" b="1" dirty="0">
              <a:solidFill>
                <a:srgbClr val="1F497D"/>
              </a:solidFill>
              <a:latin typeface="Verdana" panose="020B0604030504040204" pitchFamily="34" charset="0"/>
              <a:ea typeface="Verdana" panose="020B0604030504040204" pitchFamily="34" charset="0"/>
              <a:cs typeface="Arial" panose="020B0604020202020204" pitchFamily="34" charset="0"/>
            </a:endParaRPr>
          </a:p>
        </p:txBody>
      </p:sp>
      <p:grpSp>
        <p:nvGrpSpPr>
          <p:cNvPr id="27" name="Группа 26">
            <a:extLst>
              <a:ext uri="{FF2B5EF4-FFF2-40B4-BE49-F238E27FC236}">
                <a16:creationId xmlns="" xmlns:a16="http://schemas.microsoft.com/office/drawing/2014/main" id="{DC95E08D-4821-4495-9461-B527016BF919}"/>
              </a:ext>
            </a:extLst>
          </p:cNvPr>
          <p:cNvGrpSpPr/>
          <p:nvPr/>
        </p:nvGrpSpPr>
        <p:grpSpPr>
          <a:xfrm>
            <a:off x="1391494" y="1028747"/>
            <a:ext cx="9956553" cy="5572633"/>
            <a:chOff x="987164" y="684306"/>
            <a:chExt cx="7905318" cy="4410736"/>
          </a:xfrm>
          <a:scene3d>
            <a:camera prst="orthographicFront">
              <a:rot lat="0" lon="10800000" rev="0"/>
            </a:camera>
            <a:lightRig rig="threePt" dir="t"/>
          </a:scene3d>
        </p:grpSpPr>
        <p:sp>
          <p:nvSpPr>
            <p:cNvPr id="28" name="Трапеция 27">
              <a:extLst>
                <a:ext uri="{FF2B5EF4-FFF2-40B4-BE49-F238E27FC236}">
                  <a16:creationId xmlns="" xmlns:a16="http://schemas.microsoft.com/office/drawing/2014/main" id="{5959DD7F-FD6A-4BCC-A65B-EAD230019F7D}"/>
                </a:ext>
              </a:extLst>
            </p:cNvPr>
            <p:cNvSpPr/>
            <p:nvPr/>
          </p:nvSpPr>
          <p:spPr>
            <a:xfrm rot="10800000">
              <a:off x="987164" y="684306"/>
              <a:ext cx="4464497" cy="720080"/>
            </a:xfrm>
            <a:prstGeom prst="trapezoi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defTabSz="1218840" eaLnBrk="0" fontAlgn="base" hangingPunct="0">
                <a:spcBef>
                  <a:spcPct val="0"/>
                </a:spcBef>
                <a:spcAft>
                  <a:spcPct val="0"/>
                </a:spcAft>
              </a:pPr>
              <a:endParaRPr lang="ru-RU" sz="1100" b="1">
                <a:solidFill>
                  <a:prstClr val="black"/>
                </a:solidFill>
                <a:latin typeface="Verdana" panose="020B0604030504040204" pitchFamily="34" charset="0"/>
                <a:ea typeface="Verdana" panose="020B0604030504040204" pitchFamily="34" charset="0"/>
                <a:cs typeface="Arial" panose="020B0604020202020204" pitchFamily="34" charset="0"/>
              </a:endParaRPr>
            </a:p>
          </p:txBody>
        </p:sp>
        <p:sp>
          <p:nvSpPr>
            <p:cNvPr id="29" name="Трапеция 28">
              <a:extLst>
                <a:ext uri="{FF2B5EF4-FFF2-40B4-BE49-F238E27FC236}">
                  <a16:creationId xmlns="" xmlns:a16="http://schemas.microsoft.com/office/drawing/2014/main" id="{C0B098E6-C562-4EBF-AD4F-A4CBEE7D5E29}"/>
                </a:ext>
              </a:extLst>
            </p:cNvPr>
            <p:cNvSpPr/>
            <p:nvPr/>
          </p:nvSpPr>
          <p:spPr>
            <a:xfrm rot="10800000">
              <a:off x="1171159" y="1416301"/>
              <a:ext cx="4104457" cy="576065"/>
            </a:xfrm>
            <a:prstGeom prst="trapezoi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defTabSz="1218840" eaLnBrk="0" fontAlgn="base" hangingPunct="0">
                <a:spcBef>
                  <a:spcPct val="0"/>
                </a:spcBef>
                <a:spcAft>
                  <a:spcPct val="0"/>
                </a:spcAft>
              </a:pPr>
              <a:endParaRPr lang="ru-RU" sz="1100" b="1">
                <a:solidFill>
                  <a:prstClr val="black"/>
                </a:solidFill>
                <a:latin typeface="Verdana" panose="020B0604030504040204" pitchFamily="34" charset="0"/>
                <a:ea typeface="Verdana" panose="020B0604030504040204" pitchFamily="34" charset="0"/>
                <a:cs typeface="Arial" panose="020B0604020202020204" pitchFamily="34" charset="0"/>
              </a:endParaRPr>
            </a:p>
          </p:txBody>
        </p:sp>
        <p:sp>
          <p:nvSpPr>
            <p:cNvPr id="30" name="Трапеция 29">
              <a:extLst>
                <a:ext uri="{FF2B5EF4-FFF2-40B4-BE49-F238E27FC236}">
                  <a16:creationId xmlns="" xmlns:a16="http://schemas.microsoft.com/office/drawing/2014/main" id="{1B614C64-4E4A-4AA3-ADA7-90166E35B7B7}"/>
                </a:ext>
              </a:extLst>
            </p:cNvPr>
            <p:cNvSpPr/>
            <p:nvPr/>
          </p:nvSpPr>
          <p:spPr>
            <a:xfrm rot="10800000">
              <a:off x="1307778" y="1999433"/>
              <a:ext cx="3816425" cy="494566"/>
            </a:xfrm>
            <a:prstGeom prst="trapezoi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defTabSz="1218840" eaLnBrk="0" fontAlgn="base" hangingPunct="0">
                <a:spcBef>
                  <a:spcPct val="0"/>
                </a:spcBef>
                <a:spcAft>
                  <a:spcPct val="0"/>
                </a:spcAft>
              </a:pPr>
              <a:endParaRPr lang="ru-RU" sz="1100" b="1">
                <a:solidFill>
                  <a:prstClr val="black"/>
                </a:solidFill>
                <a:latin typeface="Verdana" panose="020B0604030504040204" pitchFamily="34" charset="0"/>
                <a:ea typeface="Verdana" panose="020B0604030504040204" pitchFamily="34" charset="0"/>
                <a:cs typeface="Arial" panose="020B0604020202020204" pitchFamily="34" charset="0"/>
              </a:endParaRPr>
            </a:p>
          </p:txBody>
        </p:sp>
        <p:sp>
          <p:nvSpPr>
            <p:cNvPr id="31" name="TextBox 30">
              <a:extLst>
                <a:ext uri="{FF2B5EF4-FFF2-40B4-BE49-F238E27FC236}">
                  <a16:creationId xmlns="" xmlns:a16="http://schemas.microsoft.com/office/drawing/2014/main" id="{965449FD-8008-459E-9493-236C39B69917}"/>
                </a:ext>
              </a:extLst>
            </p:cNvPr>
            <p:cNvSpPr txBox="1"/>
            <p:nvPr/>
          </p:nvSpPr>
          <p:spPr>
            <a:xfrm>
              <a:off x="1397994" y="782876"/>
              <a:ext cx="3733323" cy="682094"/>
            </a:xfrm>
            <a:prstGeom prst="rect">
              <a:avLst/>
            </a:prstGeom>
            <a:noFill/>
          </p:spPr>
          <p:txBody>
            <a:bodyPr wrap="square" rtlCol="0">
              <a:spAutoFit/>
              <a:flatTx/>
            </a:bodyPr>
            <a:lstStyle/>
            <a:p>
              <a:pPr algn="ctr" defTabSz="1218840" eaLnBrk="0" fontAlgn="base" hangingPunct="0">
                <a:spcBef>
                  <a:spcPct val="0"/>
                </a:spcBef>
                <a:spcAft>
                  <a:spcPct val="0"/>
                </a:spcAft>
              </a:pPr>
              <a:r>
                <a:rPr lang="ru-RU" sz="1200" b="1" dirty="0">
                  <a:solidFill>
                    <a:prstClr val="black"/>
                  </a:solidFill>
                  <a:latin typeface="Verdana" panose="020B0604030504040204" pitchFamily="34" charset="0"/>
                  <a:ea typeface="Verdana" panose="020B0604030504040204" pitchFamily="34" charset="0"/>
                  <a:cs typeface="Arial" panose="020B0604020202020204" pitchFamily="34" charset="0"/>
                </a:rPr>
                <a:t>Технополис Политех, НЦМУ «Передовые цифровые технологии», Точка кипения, </a:t>
              </a:r>
              <a:r>
                <a:rPr lang="ru-RU" sz="1200" b="1" dirty="0" err="1">
                  <a:solidFill>
                    <a:prstClr val="black"/>
                  </a:solidFill>
                  <a:latin typeface="Verdana" panose="020B0604030504040204" pitchFamily="34" charset="0"/>
                  <a:ea typeface="Verdana" panose="020B0604030504040204" pitchFamily="34" charset="0"/>
                  <a:cs typeface="Arial" panose="020B0604020202020204" pitchFamily="34" charset="0"/>
                </a:rPr>
                <a:t>Политех</a:t>
              </a:r>
              <a:r>
                <a:rPr lang="ru-RU" sz="1200" b="1" dirty="0">
                  <a:solidFill>
                    <a:prstClr val="black"/>
                  </a:solidFill>
                  <a:latin typeface="Verdana" panose="020B0604030504040204" pitchFamily="34" charset="0"/>
                  <a:ea typeface="Verdana" panose="020B0604030504040204" pitchFamily="34" charset="0"/>
                  <a:cs typeface="Arial" panose="020B0604020202020204" pitchFamily="34" charset="0"/>
                </a:rPr>
                <a:t> </a:t>
              </a:r>
              <a:r>
                <a:rPr lang="en-US" sz="1200" b="1" dirty="0" err="1">
                  <a:solidFill>
                    <a:prstClr val="black"/>
                  </a:solidFill>
                  <a:latin typeface="Verdana" panose="020B0604030504040204" pitchFamily="34" charset="0"/>
                  <a:ea typeface="Verdana" panose="020B0604030504040204" pitchFamily="34" charset="0"/>
                  <a:cs typeface="Arial" panose="020B0604020202020204" pitchFamily="34" charset="0"/>
                </a:rPr>
                <a:t>Strascheg</a:t>
              </a:r>
              <a:r>
                <a:rPr lang="ru-RU" sz="1200" b="1" dirty="0">
                  <a:solidFill>
                    <a:prstClr val="black"/>
                  </a:solidFill>
                  <a:latin typeface="Verdana" panose="020B0604030504040204" pitchFamily="34" charset="0"/>
                  <a:ea typeface="Verdana" panose="020B0604030504040204" pitchFamily="34" charset="0"/>
                  <a:cs typeface="Arial" panose="020B0604020202020204" pitchFamily="34" charset="0"/>
                </a:rPr>
                <a:t>, Высшая школа технологического предпринимательства </a:t>
              </a:r>
            </a:p>
          </p:txBody>
        </p:sp>
        <p:sp>
          <p:nvSpPr>
            <p:cNvPr id="32" name="TextBox 31">
              <a:extLst>
                <a:ext uri="{FF2B5EF4-FFF2-40B4-BE49-F238E27FC236}">
                  <a16:creationId xmlns="" xmlns:a16="http://schemas.microsoft.com/office/drawing/2014/main" id="{9353562D-28CA-41D8-B811-58CE1D559C64}"/>
                </a:ext>
              </a:extLst>
            </p:cNvPr>
            <p:cNvSpPr txBox="1"/>
            <p:nvPr/>
          </p:nvSpPr>
          <p:spPr>
            <a:xfrm>
              <a:off x="1195208" y="1469050"/>
              <a:ext cx="4104457" cy="617132"/>
            </a:xfrm>
            <a:prstGeom prst="rect">
              <a:avLst/>
            </a:prstGeom>
            <a:noFill/>
          </p:spPr>
          <p:txBody>
            <a:bodyPr wrap="square" rtlCol="0">
              <a:spAutoFit/>
              <a:flatTx/>
            </a:bodyPr>
            <a:lstStyle/>
            <a:p>
              <a:pPr algn="ctr" defTabSz="1218840" eaLnBrk="0" fontAlgn="base" hangingPunct="0">
                <a:spcBef>
                  <a:spcPct val="0"/>
                </a:spcBef>
                <a:spcAft>
                  <a:spcPct val="0"/>
                </a:spcAft>
              </a:pPr>
              <a:r>
                <a:rPr lang="ru-RU" sz="1100" b="1" dirty="0">
                  <a:solidFill>
                    <a:prstClr val="black"/>
                  </a:solidFill>
                  <a:latin typeface="Verdana" panose="020B0604030504040204" pitchFamily="34" charset="0"/>
                  <a:ea typeface="Verdana" panose="020B0604030504040204" pitchFamily="34" charset="0"/>
                  <a:cs typeface="Arial" panose="020B0604020202020204" pitchFamily="34" charset="0"/>
                </a:rPr>
                <a:t>Сеть предпринимательских университетов </a:t>
              </a:r>
              <a:r>
                <a:rPr lang="en-US" sz="1100" b="1" dirty="0">
                  <a:solidFill>
                    <a:prstClr val="black"/>
                  </a:solidFill>
                  <a:latin typeface="Verdana" panose="020B0604030504040204" pitchFamily="34" charset="0"/>
                  <a:ea typeface="Verdana" panose="020B0604030504040204" pitchFamily="34" charset="0"/>
                  <a:cs typeface="Arial" panose="020B0604020202020204" pitchFamily="34" charset="0"/>
                </a:rPr>
                <a:t>EBRIDGE</a:t>
              </a:r>
              <a:r>
                <a:rPr lang="ru-RU" sz="1100" b="1" dirty="0">
                  <a:solidFill>
                    <a:prstClr val="black"/>
                  </a:solidFill>
                  <a:latin typeface="Verdana" panose="020B0604030504040204" pitchFamily="34" charset="0"/>
                  <a:ea typeface="Verdana" panose="020B0604030504040204" pitchFamily="34" charset="0"/>
                  <a:cs typeface="Arial" panose="020B0604020202020204" pitchFamily="34" charset="0"/>
                </a:rPr>
                <a:t>, Конкурсы бизнес-идей: </a:t>
              </a:r>
              <a:r>
                <a:rPr lang="en-US" sz="1100" b="1" dirty="0">
                  <a:solidFill>
                    <a:prstClr val="black"/>
                  </a:solidFill>
                  <a:latin typeface="Verdana" panose="020B0604030504040204" pitchFamily="34" charset="0"/>
                  <a:ea typeface="Verdana" panose="020B0604030504040204" pitchFamily="34" charset="0"/>
                  <a:cs typeface="Arial" panose="020B0604020202020204" pitchFamily="34" charset="0"/>
                </a:rPr>
                <a:t>Polytech Blue Ocean Competition, Polytech </a:t>
              </a:r>
              <a:r>
                <a:rPr lang="en-US" sz="1100" b="1" dirty="0" err="1">
                  <a:solidFill>
                    <a:prstClr val="black"/>
                  </a:solidFill>
                  <a:latin typeface="Verdana" panose="020B0604030504040204" pitchFamily="34" charset="0"/>
                  <a:ea typeface="Verdana" panose="020B0604030504040204" pitchFamily="34" charset="0"/>
                  <a:cs typeface="Arial" panose="020B0604020202020204" pitchFamily="34" charset="0"/>
                </a:rPr>
                <a:t>Strascheg</a:t>
              </a:r>
              <a:r>
                <a:rPr lang="en-US" sz="1100" b="1" dirty="0">
                  <a:solidFill>
                    <a:prstClr val="black"/>
                  </a:solidFill>
                  <a:latin typeface="Verdana" panose="020B0604030504040204" pitchFamily="34" charset="0"/>
                  <a:ea typeface="Verdana" panose="020B0604030504040204" pitchFamily="34" charset="0"/>
                  <a:cs typeface="Arial" panose="020B0604020202020204" pitchFamily="34" charset="0"/>
                </a:rPr>
                <a:t> Award</a:t>
              </a:r>
              <a:r>
                <a:rPr lang="ru-RU" sz="1100" b="1" dirty="0">
                  <a:solidFill>
                    <a:prstClr val="black"/>
                  </a:solidFill>
                  <a:latin typeface="Verdana" panose="020B0604030504040204" pitchFamily="34" charset="0"/>
                  <a:ea typeface="Verdana" panose="020B0604030504040204" pitchFamily="34" charset="0"/>
                  <a:cs typeface="Arial" panose="020B0604020202020204" pitchFamily="34" charset="0"/>
                </a:rPr>
                <a:t>. Акселераторы, ОПД, др.</a:t>
              </a:r>
            </a:p>
            <a:p>
              <a:pPr algn="ctr" defTabSz="1218840" eaLnBrk="0" fontAlgn="base" hangingPunct="0">
                <a:spcBef>
                  <a:spcPct val="0"/>
                </a:spcBef>
                <a:spcAft>
                  <a:spcPct val="0"/>
                </a:spcAft>
              </a:pPr>
              <a:endParaRPr lang="ru-RU" sz="1100" b="1" dirty="0">
                <a:solidFill>
                  <a:prstClr val="black"/>
                </a:solidFill>
                <a:latin typeface="Verdana" panose="020B0604030504040204" pitchFamily="34" charset="0"/>
                <a:ea typeface="Verdana" panose="020B0604030504040204" pitchFamily="34" charset="0"/>
                <a:cs typeface="Arial" panose="020B0604020202020204" pitchFamily="34" charset="0"/>
              </a:endParaRPr>
            </a:p>
          </p:txBody>
        </p:sp>
        <p:sp>
          <p:nvSpPr>
            <p:cNvPr id="33" name="TextBox 32">
              <a:extLst>
                <a:ext uri="{FF2B5EF4-FFF2-40B4-BE49-F238E27FC236}">
                  <a16:creationId xmlns="" xmlns:a16="http://schemas.microsoft.com/office/drawing/2014/main" id="{43AC4D47-E95D-4507-8D3E-29201C3AFCB6}"/>
                </a:ext>
              </a:extLst>
            </p:cNvPr>
            <p:cNvSpPr txBox="1"/>
            <p:nvPr/>
          </p:nvSpPr>
          <p:spPr>
            <a:xfrm>
              <a:off x="2208184" y="2114866"/>
              <a:ext cx="2016225" cy="219245"/>
            </a:xfrm>
            <a:prstGeom prst="rect">
              <a:avLst/>
            </a:prstGeom>
            <a:noFill/>
          </p:spPr>
          <p:txBody>
            <a:bodyPr wrap="square" rtlCol="0">
              <a:spAutoFit/>
              <a:flatTx/>
            </a:bodyPr>
            <a:lstStyle/>
            <a:p>
              <a:pPr algn="ctr" defTabSz="1218840" eaLnBrk="0" fontAlgn="base" hangingPunct="0">
                <a:spcBef>
                  <a:spcPct val="0"/>
                </a:spcBef>
                <a:spcAft>
                  <a:spcPct val="0"/>
                </a:spcAft>
              </a:pPr>
              <a:r>
                <a:rPr lang="ru-RU" sz="1200" b="1" dirty="0">
                  <a:solidFill>
                    <a:prstClr val="black"/>
                  </a:solidFill>
                  <a:latin typeface="Verdana" panose="020B0604030504040204" pitchFamily="34" charset="0"/>
                  <a:ea typeface="Verdana" panose="020B0604030504040204" pitchFamily="34" charset="0"/>
                  <a:cs typeface="Arial" panose="020B0604020202020204" pitchFamily="34" charset="0"/>
                </a:rPr>
                <a:t>Команды и проекты</a:t>
              </a:r>
            </a:p>
          </p:txBody>
        </p:sp>
        <p:sp>
          <p:nvSpPr>
            <p:cNvPr id="34" name="Трапеция 33">
              <a:extLst>
                <a:ext uri="{FF2B5EF4-FFF2-40B4-BE49-F238E27FC236}">
                  <a16:creationId xmlns="" xmlns:a16="http://schemas.microsoft.com/office/drawing/2014/main" id="{93E5D528-C639-4711-A269-38B301FB2C7D}"/>
                </a:ext>
              </a:extLst>
            </p:cNvPr>
            <p:cNvSpPr/>
            <p:nvPr/>
          </p:nvSpPr>
          <p:spPr>
            <a:xfrm rot="10800000">
              <a:off x="1459378" y="2708280"/>
              <a:ext cx="3513223" cy="494566"/>
            </a:xfrm>
            <a:prstGeom prst="trapezoi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defTabSz="1218840" eaLnBrk="0" fontAlgn="base" hangingPunct="0">
                <a:spcBef>
                  <a:spcPct val="0"/>
                </a:spcBef>
                <a:spcAft>
                  <a:spcPct val="0"/>
                </a:spcAft>
              </a:pPr>
              <a:endParaRPr lang="ru-RU" sz="1100" b="1">
                <a:solidFill>
                  <a:prstClr val="black"/>
                </a:solidFill>
                <a:latin typeface="Verdana" panose="020B0604030504040204" pitchFamily="34" charset="0"/>
                <a:ea typeface="Verdana" panose="020B0604030504040204" pitchFamily="34" charset="0"/>
                <a:cs typeface="Arial" panose="020B0604020202020204" pitchFamily="34" charset="0"/>
              </a:endParaRPr>
            </a:p>
          </p:txBody>
        </p:sp>
        <p:sp>
          <p:nvSpPr>
            <p:cNvPr id="35" name="TextBox 34">
              <a:extLst>
                <a:ext uri="{FF2B5EF4-FFF2-40B4-BE49-F238E27FC236}">
                  <a16:creationId xmlns="" xmlns:a16="http://schemas.microsoft.com/office/drawing/2014/main" id="{43055880-23E2-4CF1-BC84-57CDE67C8089}"/>
                </a:ext>
              </a:extLst>
            </p:cNvPr>
            <p:cNvSpPr txBox="1"/>
            <p:nvPr/>
          </p:nvSpPr>
          <p:spPr>
            <a:xfrm>
              <a:off x="1537391" y="2748180"/>
              <a:ext cx="1368153" cy="365408"/>
            </a:xfrm>
            <a:prstGeom prst="rect">
              <a:avLst/>
            </a:prstGeom>
            <a:noFill/>
          </p:spPr>
          <p:txBody>
            <a:bodyPr wrap="square" rtlCol="0">
              <a:spAutoFit/>
              <a:flatTx/>
            </a:bodyPr>
            <a:lstStyle/>
            <a:p>
              <a:pPr algn="ctr" defTabSz="1218840" eaLnBrk="0" fontAlgn="base" hangingPunct="0">
                <a:spcBef>
                  <a:spcPct val="0"/>
                </a:spcBef>
                <a:spcAft>
                  <a:spcPct val="0"/>
                </a:spcAft>
              </a:pPr>
              <a:r>
                <a:rPr lang="ru-RU" sz="1200" b="1" dirty="0">
                  <a:solidFill>
                    <a:prstClr val="black"/>
                  </a:solidFill>
                  <a:latin typeface="Verdana" panose="020B0604030504040204" pitchFamily="34" charset="0"/>
                  <a:ea typeface="Verdana" panose="020B0604030504040204" pitchFamily="34" charset="0"/>
                  <a:cs typeface="Arial" panose="020B0604020202020204" pitchFamily="34" charset="0"/>
                </a:rPr>
                <a:t>Экспертный</a:t>
              </a:r>
            </a:p>
            <a:p>
              <a:pPr algn="ctr" defTabSz="1218840" eaLnBrk="0" fontAlgn="base" hangingPunct="0">
                <a:spcBef>
                  <a:spcPct val="0"/>
                </a:spcBef>
                <a:spcAft>
                  <a:spcPct val="0"/>
                </a:spcAft>
              </a:pPr>
              <a:r>
                <a:rPr lang="ru-RU" sz="1200" b="1" dirty="0">
                  <a:solidFill>
                    <a:prstClr val="black"/>
                  </a:solidFill>
                  <a:latin typeface="Verdana" panose="020B0604030504040204" pitchFamily="34" charset="0"/>
                  <a:ea typeface="Verdana" panose="020B0604030504040204" pitchFamily="34" charset="0"/>
                  <a:cs typeface="Arial" panose="020B0604020202020204" pitchFamily="34" charset="0"/>
                </a:rPr>
                <a:t> совет</a:t>
              </a:r>
            </a:p>
          </p:txBody>
        </p:sp>
        <p:sp>
          <p:nvSpPr>
            <p:cNvPr id="36" name="TextBox 35">
              <a:extLst>
                <a:ext uri="{FF2B5EF4-FFF2-40B4-BE49-F238E27FC236}">
                  <a16:creationId xmlns="" xmlns:a16="http://schemas.microsoft.com/office/drawing/2014/main" id="{88DB8A91-756C-45E9-BF00-47EC10509389}"/>
                </a:ext>
              </a:extLst>
            </p:cNvPr>
            <p:cNvSpPr txBox="1"/>
            <p:nvPr/>
          </p:nvSpPr>
          <p:spPr>
            <a:xfrm>
              <a:off x="2829585" y="2739018"/>
              <a:ext cx="1944217" cy="365408"/>
            </a:xfrm>
            <a:prstGeom prst="rect">
              <a:avLst/>
            </a:prstGeom>
            <a:noFill/>
          </p:spPr>
          <p:txBody>
            <a:bodyPr wrap="square" rtlCol="0">
              <a:spAutoFit/>
              <a:flatTx/>
            </a:bodyPr>
            <a:lstStyle/>
            <a:p>
              <a:pPr algn="ctr" defTabSz="1218840" eaLnBrk="0" fontAlgn="base" hangingPunct="0">
                <a:spcBef>
                  <a:spcPct val="0"/>
                </a:spcBef>
                <a:spcAft>
                  <a:spcPct val="0"/>
                </a:spcAft>
              </a:pPr>
              <a:r>
                <a:rPr lang="ru-RU" sz="1200" b="1" dirty="0">
                  <a:solidFill>
                    <a:prstClr val="black"/>
                  </a:solidFill>
                  <a:latin typeface="Verdana" panose="020B0604030504040204" pitchFamily="34" charset="0"/>
                  <a:ea typeface="Verdana" panose="020B0604030504040204" pitchFamily="34" charset="0"/>
                  <a:cs typeface="Arial" panose="020B0604020202020204" pitchFamily="34" charset="0"/>
                </a:rPr>
                <a:t>Внешние эксперты</a:t>
              </a:r>
            </a:p>
            <a:p>
              <a:pPr algn="ctr" defTabSz="1218840" eaLnBrk="0" fontAlgn="base" hangingPunct="0">
                <a:spcBef>
                  <a:spcPct val="0"/>
                </a:spcBef>
                <a:spcAft>
                  <a:spcPct val="0"/>
                </a:spcAft>
              </a:pPr>
              <a:r>
                <a:rPr lang="ru-RU" sz="1200" b="1" dirty="0">
                  <a:solidFill>
                    <a:prstClr val="black"/>
                  </a:solidFill>
                  <a:latin typeface="Verdana" panose="020B0604030504040204" pitchFamily="34" charset="0"/>
                  <a:ea typeface="Verdana" panose="020B0604030504040204" pitchFamily="34" charset="0"/>
                  <a:cs typeface="Arial" panose="020B0604020202020204" pitchFamily="34" charset="0"/>
                </a:rPr>
                <a:t>Рабочая группа СПбПУ</a:t>
              </a:r>
            </a:p>
          </p:txBody>
        </p:sp>
        <p:sp>
          <p:nvSpPr>
            <p:cNvPr id="37" name="Трапеция 36">
              <a:extLst>
                <a:ext uri="{FF2B5EF4-FFF2-40B4-BE49-F238E27FC236}">
                  <a16:creationId xmlns="" xmlns:a16="http://schemas.microsoft.com/office/drawing/2014/main" id="{5EB749AA-39E4-4924-8914-A7C72B2FDB8F}"/>
                </a:ext>
              </a:extLst>
            </p:cNvPr>
            <p:cNvSpPr/>
            <p:nvPr/>
          </p:nvSpPr>
          <p:spPr>
            <a:xfrm>
              <a:off x="1490826" y="3442590"/>
              <a:ext cx="3513223" cy="494566"/>
            </a:xfrm>
            <a:prstGeom prst="trapezoi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defTabSz="1218840" eaLnBrk="0" fontAlgn="base" hangingPunct="0">
                <a:spcBef>
                  <a:spcPct val="0"/>
                </a:spcBef>
                <a:spcAft>
                  <a:spcPct val="0"/>
                </a:spcAft>
              </a:pPr>
              <a:endParaRPr lang="ru-RU" sz="1100" b="1">
                <a:solidFill>
                  <a:prstClr val="black"/>
                </a:solidFill>
                <a:latin typeface="Verdana" panose="020B0604030504040204" pitchFamily="34" charset="0"/>
                <a:ea typeface="Verdana" panose="020B0604030504040204" pitchFamily="34" charset="0"/>
                <a:cs typeface="Arial" panose="020B0604020202020204" pitchFamily="34" charset="0"/>
              </a:endParaRPr>
            </a:p>
          </p:txBody>
        </p:sp>
        <p:sp>
          <p:nvSpPr>
            <p:cNvPr id="38" name="TextBox 37">
              <a:extLst>
                <a:ext uri="{FF2B5EF4-FFF2-40B4-BE49-F238E27FC236}">
                  <a16:creationId xmlns="" xmlns:a16="http://schemas.microsoft.com/office/drawing/2014/main" id="{7D905AB9-CAE1-4A4F-93A2-E811A268705B}"/>
                </a:ext>
              </a:extLst>
            </p:cNvPr>
            <p:cNvSpPr txBox="1"/>
            <p:nvPr/>
          </p:nvSpPr>
          <p:spPr>
            <a:xfrm>
              <a:off x="1453592" y="3575671"/>
              <a:ext cx="1368153" cy="219245"/>
            </a:xfrm>
            <a:prstGeom prst="rect">
              <a:avLst/>
            </a:prstGeom>
            <a:noFill/>
          </p:spPr>
          <p:txBody>
            <a:bodyPr wrap="square" rtlCol="0">
              <a:spAutoFit/>
              <a:flatTx/>
            </a:bodyPr>
            <a:lstStyle/>
            <a:p>
              <a:pPr algn="ctr" defTabSz="1218840" eaLnBrk="0" fontAlgn="base" hangingPunct="0">
                <a:spcBef>
                  <a:spcPct val="0"/>
                </a:spcBef>
                <a:spcAft>
                  <a:spcPct val="0"/>
                </a:spcAft>
              </a:pPr>
              <a:r>
                <a:rPr lang="ru-RU" sz="1200" b="1" dirty="0">
                  <a:solidFill>
                    <a:prstClr val="black"/>
                  </a:solidFill>
                  <a:latin typeface="Verdana" panose="020B0604030504040204" pitchFamily="34" charset="0"/>
                  <a:ea typeface="Verdana" panose="020B0604030504040204" pitchFamily="34" charset="0"/>
                  <a:cs typeface="Arial" panose="020B0604020202020204" pitchFamily="34" charset="0"/>
                </a:rPr>
                <a:t>Команды</a:t>
              </a:r>
              <a:endParaRPr lang="ru-RU" sz="1100" b="1" dirty="0">
                <a:solidFill>
                  <a:prstClr val="black"/>
                </a:solidFill>
                <a:latin typeface="Verdana" panose="020B0604030504040204" pitchFamily="34" charset="0"/>
                <a:ea typeface="Verdana" panose="020B0604030504040204" pitchFamily="34" charset="0"/>
                <a:cs typeface="Arial" panose="020B0604020202020204" pitchFamily="34" charset="0"/>
              </a:endParaRPr>
            </a:p>
          </p:txBody>
        </p:sp>
        <p:sp>
          <p:nvSpPr>
            <p:cNvPr id="39" name="TextBox 38">
              <a:extLst>
                <a:ext uri="{FF2B5EF4-FFF2-40B4-BE49-F238E27FC236}">
                  <a16:creationId xmlns="" xmlns:a16="http://schemas.microsoft.com/office/drawing/2014/main" id="{29CF7DA3-B49D-4BD6-992E-46FC50AE7552}"/>
                </a:ext>
              </a:extLst>
            </p:cNvPr>
            <p:cNvSpPr txBox="1"/>
            <p:nvPr/>
          </p:nvSpPr>
          <p:spPr>
            <a:xfrm>
              <a:off x="3754161" y="3476249"/>
              <a:ext cx="1086637" cy="365408"/>
            </a:xfrm>
            <a:prstGeom prst="rect">
              <a:avLst/>
            </a:prstGeom>
            <a:noFill/>
          </p:spPr>
          <p:txBody>
            <a:bodyPr wrap="square" rtlCol="0">
              <a:spAutoFit/>
              <a:flatTx/>
            </a:bodyPr>
            <a:lstStyle/>
            <a:p>
              <a:pPr algn="ctr" defTabSz="1218840" eaLnBrk="0" fontAlgn="base" hangingPunct="0">
                <a:spcBef>
                  <a:spcPct val="0"/>
                </a:spcBef>
                <a:spcAft>
                  <a:spcPct val="0"/>
                </a:spcAft>
              </a:pPr>
              <a:r>
                <a:rPr lang="ru-RU" sz="1200" b="1" dirty="0">
                  <a:solidFill>
                    <a:prstClr val="black"/>
                  </a:solidFill>
                  <a:latin typeface="Verdana" panose="020B0604030504040204" pitchFamily="34" charset="0"/>
                  <a:ea typeface="Verdana" panose="020B0604030504040204" pitchFamily="34" charset="0"/>
                  <a:cs typeface="Arial" panose="020B0604020202020204" pitchFamily="34" charset="0"/>
                </a:rPr>
                <a:t>ВКР как стартап</a:t>
              </a:r>
            </a:p>
          </p:txBody>
        </p:sp>
        <p:sp>
          <p:nvSpPr>
            <p:cNvPr id="40" name="Трапеция 39">
              <a:extLst>
                <a:ext uri="{FF2B5EF4-FFF2-40B4-BE49-F238E27FC236}">
                  <a16:creationId xmlns="" xmlns:a16="http://schemas.microsoft.com/office/drawing/2014/main" id="{909F580F-8C06-4956-A01B-34641D93CB36}"/>
                </a:ext>
              </a:extLst>
            </p:cNvPr>
            <p:cNvSpPr/>
            <p:nvPr/>
          </p:nvSpPr>
          <p:spPr>
            <a:xfrm>
              <a:off x="1348498" y="4059099"/>
              <a:ext cx="3734982" cy="494566"/>
            </a:xfrm>
            <a:prstGeom prst="trapezoi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defTabSz="1218840" eaLnBrk="0" fontAlgn="base" hangingPunct="0">
                <a:spcBef>
                  <a:spcPct val="0"/>
                </a:spcBef>
                <a:spcAft>
                  <a:spcPct val="0"/>
                </a:spcAft>
              </a:pPr>
              <a:endParaRPr lang="ru-RU" sz="1100" b="1">
                <a:solidFill>
                  <a:prstClr val="black"/>
                </a:solidFill>
                <a:latin typeface="Verdana" panose="020B0604030504040204" pitchFamily="34" charset="0"/>
                <a:ea typeface="Verdana" panose="020B0604030504040204" pitchFamily="34" charset="0"/>
                <a:cs typeface="Arial" panose="020B0604020202020204" pitchFamily="34" charset="0"/>
              </a:endParaRPr>
            </a:p>
          </p:txBody>
        </p:sp>
        <p:sp>
          <p:nvSpPr>
            <p:cNvPr id="41" name="TextBox 40">
              <a:extLst>
                <a:ext uri="{FF2B5EF4-FFF2-40B4-BE49-F238E27FC236}">
                  <a16:creationId xmlns="" xmlns:a16="http://schemas.microsoft.com/office/drawing/2014/main" id="{9DFCB67D-3AA3-4A56-BCFD-A3E8C0313ACA}"/>
                </a:ext>
              </a:extLst>
            </p:cNvPr>
            <p:cNvSpPr txBox="1"/>
            <p:nvPr/>
          </p:nvSpPr>
          <p:spPr>
            <a:xfrm>
              <a:off x="1410652" y="4075553"/>
              <a:ext cx="3610674" cy="487210"/>
            </a:xfrm>
            <a:prstGeom prst="rect">
              <a:avLst/>
            </a:prstGeom>
            <a:noFill/>
          </p:spPr>
          <p:txBody>
            <a:bodyPr wrap="square" rtlCol="0">
              <a:spAutoFit/>
              <a:flatTx/>
            </a:bodyPr>
            <a:lstStyle/>
            <a:p>
              <a:pPr algn="ctr" defTabSz="1218840" eaLnBrk="0" fontAlgn="base" hangingPunct="0">
                <a:spcBef>
                  <a:spcPct val="0"/>
                </a:spcBef>
                <a:spcAft>
                  <a:spcPct val="0"/>
                </a:spcAft>
              </a:pPr>
              <a:r>
                <a:rPr lang="ru-RU" sz="1100" b="1" dirty="0">
                  <a:solidFill>
                    <a:prstClr val="black"/>
                  </a:solidFill>
                  <a:latin typeface="Verdana" panose="020B0604030504040204" pitchFamily="34" charset="0"/>
                  <a:ea typeface="Verdana" panose="020B0604030504040204" pitchFamily="34" charset="0"/>
                  <a:cs typeface="Arial" panose="020B0604020202020204" pitchFamily="34" charset="0"/>
                </a:rPr>
                <a:t>ТЕХ предпринимательство, </a:t>
              </a:r>
              <a:r>
                <a:rPr lang="ru-RU" sz="1100" b="1" dirty="0" err="1">
                  <a:solidFill>
                    <a:prstClr val="black"/>
                  </a:solidFill>
                  <a:latin typeface="Verdana" panose="020B0604030504040204" pitchFamily="34" charset="0"/>
                  <a:ea typeface="Verdana" panose="020B0604030504040204" pitchFamily="34" charset="0"/>
                  <a:cs typeface="Arial" panose="020B0604020202020204" pitchFamily="34" charset="0"/>
                </a:rPr>
                <a:t>стартапы</a:t>
              </a:r>
              <a:r>
                <a:rPr lang="ru-RU" sz="1100" b="1" dirty="0">
                  <a:solidFill>
                    <a:prstClr val="black"/>
                  </a:solidFill>
                  <a:latin typeface="Verdana" panose="020B0604030504040204" pitchFamily="34" charset="0"/>
                  <a:ea typeface="Verdana" panose="020B0604030504040204" pitchFamily="34" charset="0"/>
                  <a:cs typeface="Arial" panose="020B0604020202020204" pitchFamily="34" charset="0"/>
                </a:rPr>
                <a:t>, масштабируемость, инвестиционная привлекательность </a:t>
              </a:r>
            </a:p>
          </p:txBody>
        </p:sp>
        <p:sp>
          <p:nvSpPr>
            <p:cNvPr id="42" name="Трапеция 41">
              <a:extLst>
                <a:ext uri="{FF2B5EF4-FFF2-40B4-BE49-F238E27FC236}">
                  <a16:creationId xmlns="" xmlns:a16="http://schemas.microsoft.com/office/drawing/2014/main" id="{C3E06CBA-CC41-44D7-B0CD-395E046FB9DA}"/>
                </a:ext>
              </a:extLst>
            </p:cNvPr>
            <p:cNvSpPr/>
            <p:nvPr/>
          </p:nvSpPr>
          <p:spPr>
            <a:xfrm>
              <a:off x="1007603" y="4591378"/>
              <a:ext cx="4464497" cy="207064"/>
            </a:xfrm>
            <a:prstGeom prst="trapezoid">
              <a:avLst/>
            </a:prstGeom>
            <a:noFill/>
          </p:spPr>
          <p:txBody>
            <a:bodyPr wrap="square" rtlCol="0">
              <a:spAutoFit/>
              <a:flatTx/>
            </a:bodyPr>
            <a:lstStyle/>
            <a:p>
              <a:pPr defTabSz="1218840" eaLnBrk="0" fontAlgn="base" hangingPunct="0">
                <a:spcBef>
                  <a:spcPct val="0"/>
                </a:spcBef>
                <a:spcAft>
                  <a:spcPct val="0"/>
                </a:spcAft>
              </a:pPr>
              <a:endParaRPr lang="ru-RU" sz="1100" b="1">
                <a:solidFill>
                  <a:prstClr val="black"/>
                </a:solidFill>
                <a:latin typeface="Verdana" panose="020B0604030504040204" pitchFamily="34" charset="0"/>
                <a:ea typeface="Verdana" panose="020B0604030504040204" pitchFamily="34" charset="0"/>
                <a:cs typeface="Arial" panose="020B0604020202020204" pitchFamily="34" charset="0"/>
              </a:endParaRPr>
            </a:p>
          </p:txBody>
        </p:sp>
        <p:sp>
          <p:nvSpPr>
            <p:cNvPr id="43" name="TextBox 42">
              <a:extLst>
                <a:ext uri="{FF2B5EF4-FFF2-40B4-BE49-F238E27FC236}">
                  <a16:creationId xmlns="" xmlns:a16="http://schemas.microsoft.com/office/drawing/2014/main" id="{61A2EEAA-C3AE-4EF9-B6AD-E4E0FF86FEE1}"/>
                </a:ext>
              </a:extLst>
            </p:cNvPr>
            <p:cNvSpPr txBox="1"/>
            <p:nvPr/>
          </p:nvSpPr>
          <p:spPr>
            <a:xfrm>
              <a:off x="5790836" y="979750"/>
              <a:ext cx="3093546" cy="974420"/>
            </a:xfrm>
            <a:prstGeom prst="rect">
              <a:avLst/>
            </a:prstGeom>
            <a:noFill/>
            <a:ln>
              <a:solidFill>
                <a:srgbClr val="000099"/>
              </a:solidFill>
            </a:ln>
          </p:spPr>
          <p:txBody>
            <a:bodyPr wrap="square" rtlCol="0">
              <a:spAutoFit/>
              <a:flatTx/>
            </a:bodyPr>
            <a:lstStyle/>
            <a:p>
              <a:pPr marL="228530" indent="-228530" defTabSz="1218840" eaLnBrk="0" fontAlgn="base" hangingPunct="0">
                <a:spcBef>
                  <a:spcPct val="0"/>
                </a:spcBef>
                <a:spcAft>
                  <a:spcPct val="0"/>
                </a:spcAft>
                <a:buFont typeface="Arial" panose="020B0604020202020204" pitchFamily="34" charset="0"/>
                <a:buChar char="•"/>
              </a:pPr>
              <a:r>
                <a:rPr lang="ru-RU" sz="1200" dirty="0">
                  <a:solidFill>
                    <a:prstClr val="black"/>
                  </a:solidFill>
                  <a:latin typeface="Verdana" panose="020B0604030504040204" pitchFamily="34" charset="0"/>
                  <a:ea typeface="Verdana" panose="020B0604030504040204" pitchFamily="34" charset="0"/>
                  <a:cs typeface="Arial" panose="020B0604020202020204" pitchFamily="34" charset="0"/>
                </a:rPr>
                <a:t>Кросс-культурная среда</a:t>
              </a:r>
            </a:p>
            <a:p>
              <a:pPr marL="228530" indent="-228530" defTabSz="1218840" eaLnBrk="0" fontAlgn="base" hangingPunct="0">
                <a:spcBef>
                  <a:spcPct val="0"/>
                </a:spcBef>
                <a:spcAft>
                  <a:spcPct val="0"/>
                </a:spcAft>
                <a:buFont typeface="Arial" panose="020B0604020202020204" pitchFamily="34" charset="0"/>
                <a:buChar char="•"/>
              </a:pPr>
              <a:r>
                <a:rPr lang="ru-RU" sz="1200" dirty="0" err="1">
                  <a:solidFill>
                    <a:prstClr val="black"/>
                  </a:solidFill>
                  <a:latin typeface="Verdana" panose="020B0604030504040204" pitchFamily="34" charset="0"/>
                  <a:ea typeface="Verdana" panose="020B0604030504040204" pitchFamily="34" charset="0"/>
                  <a:cs typeface="Arial" panose="020B0604020202020204" pitchFamily="34" charset="0"/>
                </a:rPr>
                <a:t>Междисциплинарность</a:t>
              </a:r>
              <a:endParaRPr lang="ru-RU" sz="1200" dirty="0">
                <a:solidFill>
                  <a:prstClr val="black"/>
                </a:solidFill>
                <a:latin typeface="Verdana" panose="020B0604030504040204" pitchFamily="34" charset="0"/>
                <a:ea typeface="Verdana" panose="020B0604030504040204" pitchFamily="34" charset="0"/>
                <a:cs typeface="Arial" panose="020B0604020202020204" pitchFamily="34" charset="0"/>
              </a:endParaRPr>
            </a:p>
            <a:p>
              <a:pPr marL="228530" indent="-228530" defTabSz="1218840" eaLnBrk="0" fontAlgn="base" hangingPunct="0">
                <a:spcBef>
                  <a:spcPct val="0"/>
                </a:spcBef>
                <a:spcAft>
                  <a:spcPct val="0"/>
                </a:spcAft>
                <a:buFont typeface="Arial" panose="020B0604020202020204" pitchFamily="34" charset="0"/>
                <a:buChar char="•"/>
              </a:pPr>
              <a:r>
                <a:rPr lang="ru-RU" sz="1200" dirty="0">
                  <a:solidFill>
                    <a:prstClr val="black"/>
                  </a:solidFill>
                  <a:latin typeface="Verdana" panose="020B0604030504040204" pitchFamily="34" charset="0"/>
                  <a:ea typeface="Verdana" panose="020B0604030504040204" pitchFamily="34" charset="0"/>
                  <a:cs typeface="Arial" panose="020B0604020202020204" pitchFamily="34" charset="0"/>
                </a:rPr>
                <a:t>Развитие проектов в контексте задач НТИ, цифровой трансформации, международных целей устойчивого развития</a:t>
              </a:r>
            </a:p>
          </p:txBody>
        </p:sp>
        <p:sp>
          <p:nvSpPr>
            <p:cNvPr id="44" name="TextBox 43">
              <a:extLst>
                <a:ext uri="{FF2B5EF4-FFF2-40B4-BE49-F238E27FC236}">
                  <a16:creationId xmlns="" xmlns:a16="http://schemas.microsoft.com/office/drawing/2014/main" id="{98B605F2-22E1-4787-A777-D3D3A2139DC8}"/>
                </a:ext>
              </a:extLst>
            </p:cNvPr>
            <p:cNvSpPr txBox="1"/>
            <p:nvPr/>
          </p:nvSpPr>
          <p:spPr>
            <a:xfrm>
              <a:off x="5781695" y="2089501"/>
              <a:ext cx="3110787" cy="511571"/>
            </a:xfrm>
            <a:prstGeom prst="rect">
              <a:avLst/>
            </a:prstGeom>
            <a:noFill/>
            <a:ln>
              <a:solidFill>
                <a:srgbClr val="2020A6"/>
              </a:solidFill>
            </a:ln>
          </p:spPr>
          <p:txBody>
            <a:bodyPr wrap="square" rtlCol="0">
              <a:spAutoFit/>
              <a:flatTx/>
            </a:bodyPr>
            <a:lstStyle/>
            <a:p>
              <a:pPr marL="304288" indent="-304288" defTabSz="1218840" eaLnBrk="0" fontAlgn="base" hangingPunct="0">
                <a:spcBef>
                  <a:spcPct val="0"/>
                </a:spcBef>
                <a:spcAft>
                  <a:spcPct val="0"/>
                </a:spcAft>
                <a:buFont typeface="+mj-lt"/>
                <a:buAutoNum type="arabicPeriod"/>
              </a:pPr>
              <a:r>
                <a:rPr lang="ru-RU" sz="1200" dirty="0">
                  <a:solidFill>
                    <a:prstClr val="black"/>
                  </a:solidFill>
                  <a:latin typeface="Verdana" panose="020B0604030504040204" pitchFamily="34" charset="0"/>
                  <a:ea typeface="Verdana" panose="020B0604030504040204" pitchFamily="34" charset="0"/>
                  <a:cs typeface="Arial" panose="020B0604020202020204" pitchFamily="34" charset="0"/>
                </a:rPr>
                <a:t>Магистратура, включая международную</a:t>
              </a:r>
            </a:p>
            <a:p>
              <a:pPr marL="304288" indent="-304288" defTabSz="1218840" eaLnBrk="0" fontAlgn="base" hangingPunct="0">
                <a:spcBef>
                  <a:spcPct val="0"/>
                </a:spcBef>
                <a:spcAft>
                  <a:spcPct val="0"/>
                </a:spcAft>
                <a:buFont typeface="+mj-lt"/>
                <a:buAutoNum type="arabicPeriod"/>
              </a:pPr>
              <a:r>
                <a:rPr lang="ru-RU" sz="1200" dirty="0" err="1">
                  <a:solidFill>
                    <a:prstClr val="black"/>
                  </a:solidFill>
                  <a:latin typeface="Verdana" panose="020B0604030504040204" pitchFamily="34" charset="0"/>
                  <a:ea typeface="Verdana" panose="020B0604030504040204" pitchFamily="34" charset="0"/>
                  <a:cs typeface="Arial" panose="020B0604020202020204" pitchFamily="34" charset="0"/>
                </a:rPr>
                <a:t>Бакалавриат</a:t>
              </a:r>
              <a:endParaRPr lang="ru-RU" sz="1200" dirty="0">
                <a:solidFill>
                  <a:prstClr val="black"/>
                </a:solidFill>
                <a:latin typeface="Verdana" panose="020B0604030504040204" pitchFamily="34" charset="0"/>
                <a:ea typeface="Verdana" panose="020B0604030504040204" pitchFamily="34" charset="0"/>
                <a:cs typeface="Arial" panose="020B0604020202020204" pitchFamily="34" charset="0"/>
              </a:endParaRPr>
            </a:p>
            <a:p>
              <a:pPr marL="304288" indent="-304288" defTabSz="1218840" eaLnBrk="0" fontAlgn="base" hangingPunct="0">
                <a:spcBef>
                  <a:spcPct val="0"/>
                </a:spcBef>
                <a:spcAft>
                  <a:spcPct val="0"/>
                </a:spcAft>
                <a:buFont typeface="+mj-lt"/>
                <a:buAutoNum type="arabicPeriod"/>
              </a:pPr>
              <a:r>
                <a:rPr lang="ru-RU" sz="1200" dirty="0">
                  <a:solidFill>
                    <a:prstClr val="black"/>
                  </a:solidFill>
                  <a:latin typeface="Verdana" panose="020B0604030504040204" pitchFamily="34" charset="0"/>
                  <a:ea typeface="Verdana" panose="020B0604030504040204" pitchFamily="34" charset="0"/>
                  <a:cs typeface="Arial" panose="020B0604020202020204" pitchFamily="34" charset="0"/>
                </a:rPr>
                <a:t>Аспирантура</a:t>
              </a:r>
            </a:p>
          </p:txBody>
        </p:sp>
        <p:sp>
          <p:nvSpPr>
            <p:cNvPr id="45" name="TextBox 44">
              <a:extLst>
                <a:ext uri="{FF2B5EF4-FFF2-40B4-BE49-F238E27FC236}">
                  <a16:creationId xmlns="" xmlns:a16="http://schemas.microsoft.com/office/drawing/2014/main" id="{34B68EEA-5EAE-459A-8C04-DE2512D9FAF3}"/>
                </a:ext>
              </a:extLst>
            </p:cNvPr>
            <p:cNvSpPr txBox="1"/>
            <p:nvPr/>
          </p:nvSpPr>
          <p:spPr>
            <a:xfrm>
              <a:off x="5760089" y="3474430"/>
              <a:ext cx="3110787" cy="511571"/>
            </a:xfrm>
            <a:prstGeom prst="rect">
              <a:avLst/>
            </a:prstGeom>
            <a:noFill/>
            <a:ln>
              <a:solidFill>
                <a:srgbClr val="343475"/>
              </a:solidFill>
            </a:ln>
          </p:spPr>
          <p:txBody>
            <a:bodyPr wrap="square" rtlCol="0">
              <a:spAutoFit/>
              <a:flatTx/>
            </a:bodyPr>
            <a:lstStyle>
              <a:defPPr>
                <a:defRPr lang="ru-RU"/>
              </a:defPPr>
              <a:lvl1pPr>
                <a:defRPr sz="1100"/>
              </a:lvl1pPr>
            </a:lstStyle>
            <a:p>
              <a:pPr defTabSz="1218840" eaLnBrk="0" fontAlgn="base" hangingPunct="0">
                <a:spcBef>
                  <a:spcPct val="0"/>
                </a:spcBef>
                <a:spcAft>
                  <a:spcPct val="0"/>
                </a:spcAft>
              </a:pPr>
              <a:r>
                <a:rPr lang="ru-RU" sz="1200" dirty="0">
                  <a:solidFill>
                    <a:prstClr val="black"/>
                  </a:solidFill>
                  <a:latin typeface="Verdana" panose="020B0604030504040204" pitchFamily="34" charset="0"/>
                  <a:ea typeface="Verdana" panose="020B0604030504040204" pitchFamily="34" charset="0"/>
                  <a:cs typeface="Arial" panose="020B0604020202020204" pitchFamily="34" charset="0"/>
                </a:rPr>
                <a:t>Глубокая проработка проекта, включая исследовательскую составляющую (</a:t>
              </a:r>
              <a:r>
                <a:rPr lang="ru-RU" sz="1200" dirty="0" err="1" smtClean="0">
                  <a:solidFill>
                    <a:prstClr val="black"/>
                  </a:solidFill>
                  <a:latin typeface="Verdana" panose="020B0604030504040204" pitchFamily="34" charset="0"/>
                  <a:ea typeface="Verdana" panose="020B0604030504040204" pitchFamily="34" charset="0"/>
                  <a:cs typeface="Arial" panose="020B0604020202020204" pitchFamily="34" charset="0"/>
                </a:rPr>
                <a:t>ориент</a:t>
              </a:r>
              <a:r>
                <a:rPr lang="ru-RU" sz="1200" dirty="0" smtClean="0">
                  <a:solidFill>
                    <a:prstClr val="black"/>
                  </a:solidFill>
                  <a:latin typeface="Verdana" panose="020B0604030504040204" pitchFamily="34" charset="0"/>
                  <a:ea typeface="Verdana" panose="020B0604030504040204" pitchFamily="34" charset="0"/>
                  <a:cs typeface="Arial" panose="020B0604020202020204" pitchFamily="34" charset="0"/>
                </a:rPr>
                <a:t>. 80-120 </a:t>
              </a:r>
              <a:r>
                <a:rPr lang="ru-RU" sz="1200" dirty="0">
                  <a:solidFill>
                    <a:prstClr val="black"/>
                  </a:solidFill>
                  <a:latin typeface="Verdana" panose="020B0604030504040204" pitchFamily="34" charset="0"/>
                  <a:ea typeface="Verdana" panose="020B0604030504040204" pitchFamily="34" charset="0"/>
                  <a:cs typeface="Arial" panose="020B0604020202020204" pitchFamily="34" charset="0"/>
                </a:rPr>
                <a:t>с.)</a:t>
              </a:r>
            </a:p>
          </p:txBody>
        </p:sp>
        <p:sp>
          <p:nvSpPr>
            <p:cNvPr id="46" name="TextBox 45">
              <a:extLst>
                <a:ext uri="{FF2B5EF4-FFF2-40B4-BE49-F238E27FC236}">
                  <a16:creationId xmlns="" xmlns:a16="http://schemas.microsoft.com/office/drawing/2014/main" id="{ADEBFCBA-545A-4FCD-B321-848D95BD53E8}"/>
                </a:ext>
              </a:extLst>
            </p:cNvPr>
            <p:cNvSpPr txBox="1"/>
            <p:nvPr/>
          </p:nvSpPr>
          <p:spPr>
            <a:xfrm>
              <a:off x="5779023" y="2812282"/>
              <a:ext cx="3110787" cy="511571"/>
            </a:xfrm>
            <a:prstGeom prst="rect">
              <a:avLst/>
            </a:prstGeom>
            <a:noFill/>
            <a:ln>
              <a:solidFill>
                <a:srgbClr val="343475"/>
              </a:solidFill>
            </a:ln>
          </p:spPr>
          <p:txBody>
            <a:bodyPr wrap="square" rtlCol="0">
              <a:spAutoFit/>
              <a:flatTx/>
            </a:bodyPr>
            <a:lstStyle/>
            <a:p>
              <a:pPr marL="304288" indent="-304288" defTabSz="1218840" eaLnBrk="0" fontAlgn="base" hangingPunct="0">
                <a:spcBef>
                  <a:spcPct val="0"/>
                </a:spcBef>
                <a:spcAft>
                  <a:spcPct val="0"/>
                </a:spcAft>
                <a:buFontTx/>
                <a:buAutoNum type="arabicPeriod"/>
              </a:pPr>
              <a:r>
                <a:rPr lang="ru-RU" sz="1200" dirty="0">
                  <a:solidFill>
                    <a:prstClr val="black"/>
                  </a:solidFill>
                  <a:latin typeface="Verdana" panose="020B0604030504040204" pitchFamily="34" charset="0"/>
                  <a:ea typeface="Verdana" panose="020B0604030504040204" pitchFamily="34" charset="0"/>
                  <a:cs typeface="Arial" panose="020B0604020202020204" pitchFamily="34" charset="0"/>
                </a:rPr>
                <a:t>Экспертиза, вкл. международную.</a:t>
              </a:r>
            </a:p>
            <a:p>
              <a:pPr marL="304288" indent="-304288" defTabSz="1218840" eaLnBrk="0" fontAlgn="base" hangingPunct="0">
                <a:spcBef>
                  <a:spcPct val="0"/>
                </a:spcBef>
                <a:spcAft>
                  <a:spcPct val="0"/>
                </a:spcAft>
                <a:buFontTx/>
                <a:buAutoNum type="arabicPeriod"/>
              </a:pPr>
              <a:r>
                <a:rPr lang="ru-RU" sz="1200" dirty="0">
                  <a:solidFill>
                    <a:prstClr val="black"/>
                  </a:solidFill>
                  <a:latin typeface="Verdana" panose="020B0604030504040204" pitchFamily="34" charset="0"/>
                  <a:ea typeface="Verdana" panose="020B0604030504040204" pitchFamily="34" charset="0"/>
                  <a:cs typeface="Arial" panose="020B0604020202020204" pitchFamily="34" charset="0"/>
                </a:rPr>
                <a:t>Поддержка: консультации, нетворкинг, инвестиции и пр.</a:t>
              </a:r>
            </a:p>
          </p:txBody>
        </p:sp>
        <p:sp>
          <p:nvSpPr>
            <p:cNvPr id="47" name="Трапеция 46">
              <a:extLst>
                <a:ext uri="{FF2B5EF4-FFF2-40B4-BE49-F238E27FC236}">
                  <a16:creationId xmlns="" xmlns:a16="http://schemas.microsoft.com/office/drawing/2014/main" id="{86306645-0ACB-45B0-B62B-EC6CB1A1E999}"/>
                </a:ext>
              </a:extLst>
            </p:cNvPr>
            <p:cNvSpPr/>
            <p:nvPr/>
          </p:nvSpPr>
          <p:spPr>
            <a:xfrm>
              <a:off x="1490826" y="3454352"/>
              <a:ext cx="3513223" cy="494566"/>
            </a:xfrm>
            <a:prstGeom prst="trapezoi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defTabSz="1218840" eaLnBrk="0" fontAlgn="base" hangingPunct="0">
                <a:spcBef>
                  <a:spcPct val="0"/>
                </a:spcBef>
                <a:spcAft>
                  <a:spcPct val="0"/>
                </a:spcAft>
              </a:pPr>
              <a:endParaRPr lang="ru-RU" sz="1100" b="1">
                <a:solidFill>
                  <a:prstClr val="black"/>
                </a:solidFill>
                <a:latin typeface="Verdana" panose="020B0604030504040204" pitchFamily="34" charset="0"/>
                <a:ea typeface="Verdana" panose="020B0604030504040204" pitchFamily="34" charset="0"/>
                <a:cs typeface="Arial" panose="020B0604020202020204" pitchFamily="34" charset="0"/>
              </a:endParaRPr>
            </a:p>
          </p:txBody>
        </p:sp>
        <p:sp>
          <p:nvSpPr>
            <p:cNvPr id="48" name="TextBox 47">
              <a:extLst>
                <a:ext uri="{FF2B5EF4-FFF2-40B4-BE49-F238E27FC236}">
                  <a16:creationId xmlns="" xmlns:a16="http://schemas.microsoft.com/office/drawing/2014/main" id="{20AB2BDE-06C7-4123-BE44-392C19BADD04}"/>
                </a:ext>
              </a:extLst>
            </p:cNvPr>
            <p:cNvSpPr txBox="1"/>
            <p:nvPr/>
          </p:nvSpPr>
          <p:spPr>
            <a:xfrm>
              <a:off x="1332228" y="4729656"/>
              <a:ext cx="3782318" cy="219245"/>
            </a:xfrm>
            <a:prstGeom prst="rect">
              <a:avLst/>
            </a:prstGeom>
            <a:noFill/>
          </p:spPr>
          <p:txBody>
            <a:bodyPr wrap="square" rtlCol="0">
              <a:spAutoFit/>
              <a:flatTx/>
            </a:bodyPr>
            <a:lstStyle/>
            <a:p>
              <a:pPr algn="ctr" defTabSz="1218840" eaLnBrk="0" fontAlgn="base" hangingPunct="0">
                <a:spcBef>
                  <a:spcPct val="0"/>
                </a:spcBef>
                <a:spcAft>
                  <a:spcPct val="0"/>
                </a:spcAft>
              </a:pPr>
              <a:r>
                <a:rPr lang="ru-RU" sz="1200" b="1" dirty="0">
                  <a:solidFill>
                    <a:prstClr val="black"/>
                  </a:solidFill>
                  <a:latin typeface="Verdana" panose="020B0604030504040204" pitchFamily="34" charset="0"/>
                  <a:ea typeface="Verdana" panose="020B0604030504040204" pitchFamily="34" charset="0"/>
                  <a:cs typeface="Arial" panose="020B0604020202020204" pitchFamily="34" charset="0"/>
                </a:rPr>
                <a:t>Национальные и международные рынки</a:t>
              </a:r>
            </a:p>
          </p:txBody>
        </p:sp>
        <p:sp>
          <p:nvSpPr>
            <p:cNvPr id="49" name="Трапеция 48">
              <a:extLst>
                <a:ext uri="{FF2B5EF4-FFF2-40B4-BE49-F238E27FC236}">
                  <a16:creationId xmlns="" xmlns:a16="http://schemas.microsoft.com/office/drawing/2014/main" id="{7A0885F4-4BB3-43E2-AD74-E79731C61566}"/>
                </a:ext>
              </a:extLst>
            </p:cNvPr>
            <p:cNvSpPr/>
            <p:nvPr/>
          </p:nvSpPr>
          <p:spPr>
            <a:xfrm>
              <a:off x="1007604" y="4600476"/>
              <a:ext cx="4464497" cy="494566"/>
            </a:xfrm>
            <a:prstGeom prst="trapezoi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defTabSz="1218840" eaLnBrk="0" fontAlgn="base" hangingPunct="0">
                <a:spcBef>
                  <a:spcPct val="0"/>
                </a:spcBef>
                <a:spcAft>
                  <a:spcPct val="0"/>
                </a:spcAft>
              </a:pPr>
              <a:endParaRPr lang="ru-RU" sz="1100" b="1" dirty="0">
                <a:solidFill>
                  <a:prstClr val="black"/>
                </a:solidFill>
                <a:latin typeface="Verdana" panose="020B0604030504040204" pitchFamily="34" charset="0"/>
                <a:ea typeface="Verdana" panose="020B0604030504040204" pitchFamily="34" charset="0"/>
                <a:cs typeface="Arial" panose="020B0604020202020204" pitchFamily="34" charset="0"/>
              </a:endParaRPr>
            </a:p>
          </p:txBody>
        </p:sp>
        <p:cxnSp>
          <p:nvCxnSpPr>
            <p:cNvPr id="50" name="Прямая со стрелкой 49">
              <a:extLst>
                <a:ext uri="{FF2B5EF4-FFF2-40B4-BE49-F238E27FC236}">
                  <a16:creationId xmlns="" xmlns:a16="http://schemas.microsoft.com/office/drawing/2014/main" id="{FF5C1826-FCD6-40E9-925B-CBA8F597B19E}"/>
                </a:ext>
              </a:extLst>
            </p:cNvPr>
            <p:cNvCxnSpPr/>
            <p:nvPr/>
          </p:nvCxnSpPr>
          <p:spPr>
            <a:xfrm rot="180000" flipV="1">
              <a:off x="5212850" y="2318120"/>
              <a:ext cx="504056" cy="21042"/>
            </a:xfrm>
            <a:prstGeom prst="straightConnector1">
              <a:avLst/>
            </a:prstGeom>
            <a:ln w="44450">
              <a:solidFill>
                <a:schemeClr val="accent1">
                  <a:shade val="95000"/>
                  <a:satMod val="105000"/>
                </a:schemeClr>
              </a:solidFill>
              <a:headEnd type="triangle"/>
              <a:tailEnd type="none" w="sm" len="sm"/>
            </a:ln>
          </p:spPr>
          <p:style>
            <a:lnRef idx="1">
              <a:schemeClr val="accent1"/>
            </a:lnRef>
            <a:fillRef idx="0">
              <a:schemeClr val="accent1"/>
            </a:fillRef>
            <a:effectRef idx="0">
              <a:schemeClr val="accent1"/>
            </a:effectRef>
            <a:fontRef idx="minor">
              <a:schemeClr val="tx1"/>
            </a:fontRef>
          </p:style>
        </p:cxnSp>
        <p:cxnSp>
          <p:nvCxnSpPr>
            <p:cNvPr id="51" name="Прямая со стрелкой 50">
              <a:extLst>
                <a:ext uri="{FF2B5EF4-FFF2-40B4-BE49-F238E27FC236}">
                  <a16:creationId xmlns="" xmlns:a16="http://schemas.microsoft.com/office/drawing/2014/main" id="{A063A3CA-76BA-4669-9C6F-6ED4CF4372E8}"/>
                </a:ext>
              </a:extLst>
            </p:cNvPr>
            <p:cNvCxnSpPr/>
            <p:nvPr/>
          </p:nvCxnSpPr>
          <p:spPr>
            <a:xfrm>
              <a:off x="5101127" y="3015326"/>
              <a:ext cx="570183" cy="2684"/>
            </a:xfrm>
            <a:prstGeom prst="straightConnector1">
              <a:avLst/>
            </a:prstGeom>
            <a:ln w="44450">
              <a:solidFill>
                <a:schemeClr val="accent1">
                  <a:shade val="95000"/>
                  <a:satMod val="105000"/>
                </a:schemeClr>
              </a:solidFill>
              <a:headEnd type="triangle"/>
              <a:tailEnd type="none" w="sm" len="sm"/>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a:extLst>
                <a:ext uri="{FF2B5EF4-FFF2-40B4-BE49-F238E27FC236}">
                  <a16:creationId xmlns="" xmlns:a16="http://schemas.microsoft.com/office/drawing/2014/main" id="{C262B5C3-3B9A-49FC-844F-D1A081515D9A}"/>
                </a:ext>
              </a:extLst>
            </p:cNvPr>
            <p:cNvCxnSpPr/>
            <p:nvPr/>
          </p:nvCxnSpPr>
          <p:spPr>
            <a:xfrm>
              <a:off x="5101127" y="3678313"/>
              <a:ext cx="570183" cy="2684"/>
            </a:xfrm>
            <a:prstGeom prst="straightConnector1">
              <a:avLst/>
            </a:prstGeom>
            <a:ln w="44450">
              <a:solidFill>
                <a:schemeClr val="accent1">
                  <a:shade val="95000"/>
                  <a:satMod val="105000"/>
                </a:schemeClr>
              </a:solidFill>
              <a:headEnd type="triangle"/>
              <a:tailEnd type="none" w="sm" len="sm"/>
            </a:ln>
          </p:spPr>
          <p:style>
            <a:lnRef idx="1">
              <a:schemeClr val="accent1"/>
            </a:lnRef>
            <a:fillRef idx="0">
              <a:schemeClr val="accent1"/>
            </a:fillRef>
            <a:effectRef idx="0">
              <a:schemeClr val="accent1"/>
            </a:effectRef>
            <a:fontRef idx="minor">
              <a:schemeClr val="tx1"/>
            </a:fontRef>
          </p:style>
        </p:cxnSp>
        <p:sp>
          <p:nvSpPr>
            <p:cNvPr id="53" name="Стрелка вниз 47">
              <a:extLst>
                <a:ext uri="{FF2B5EF4-FFF2-40B4-BE49-F238E27FC236}">
                  <a16:creationId xmlns="" xmlns:a16="http://schemas.microsoft.com/office/drawing/2014/main" id="{C2FB8B59-467B-4B6F-B7DE-F0B01C01C2A5}"/>
                </a:ext>
              </a:extLst>
            </p:cNvPr>
            <p:cNvSpPr/>
            <p:nvPr/>
          </p:nvSpPr>
          <p:spPr>
            <a:xfrm>
              <a:off x="2123728" y="2520388"/>
              <a:ext cx="108010" cy="1878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defTabSz="1218840" eaLnBrk="0" fontAlgn="base" hangingPunct="0">
                <a:spcBef>
                  <a:spcPct val="0"/>
                </a:spcBef>
                <a:spcAft>
                  <a:spcPct val="0"/>
                </a:spcAft>
              </a:pPr>
              <a:endParaRPr lang="ru-RU" sz="1100" b="1">
                <a:solidFill>
                  <a:prstClr val="black"/>
                </a:solidFill>
                <a:latin typeface="Verdana" panose="020B0604030504040204" pitchFamily="34" charset="0"/>
                <a:ea typeface="Verdana" panose="020B0604030504040204" pitchFamily="34" charset="0"/>
                <a:cs typeface="Arial" panose="020B0604020202020204" pitchFamily="34" charset="0"/>
              </a:endParaRPr>
            </a:p>
          </p:txBody>
        </p:sp>
        <p:sp>
          <p:nvSpPr>
            <p:cNvPr id="54" name="Стрелка вниз 48">
              <a:extLst>
                <a:ext uri="{FF2B5EF4-FFF2-40B4-BE49-F238E27FC236}">
                  <a16:creationId xmlns="" xmlns:a16="http://schemas.microsoft.com/office/drawing/2014/main" id="{FA79A7F7-6C68-4428-98AD-792DD686D7E2}"/>
                </a:ext>
              </a:extLst>
            </p:cNvPr>
            <p:cNvSpPr/>
            <p:nvPr/>
          </p:nvSpPr>
          <p:spPr>
            <a:xfrm>
              <a:off x="3136529" y="2520707"/>
              <a:ext cx="108010" cy="1878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defTabSz="1218840" eaLnBrk="0" fontAlgn="base" hangingPunct="0">
                <a:spcBef>
                  <a:spcPct val="0"/>
                </a:spcBef>
                <a:spcAft>
                  <a:spcPct val="0"/>
                </a:spcAft>
              </a:pPr>
              <a:endParaRPr lang="ru-RU" sz="1100" b="1">
                <a:solidFill>
                  <a:prstClr val="black"/>
                </a:solidFill>
                <a:latin typeface="Verdana" panose="020B0604030504040204" pitchFamily="34" charset="0"/>
                <a:ea typeface="Verdana" panose="020B0604030504040204" pitchFamily="34" charset="0"/>
                <a:cs typeface="Arial" panose="020B0604020202020204" pitchFamily="34" charset="0"/>
              </a:endParaRPr>
            </a:p>
          </p:txBody>
        </p:sp>
        <p:sp>
          <p:nvSpPr>
            <p:cNvPr id="55" name="Стрелка вниз 49">
              <a:extLst>
                <a:ext uri="{FF2B5EF4-FFF2-40B4-BE49-F238E27FC236}">
                  <a16:creationId xmlns="" xmlns:a16="http://schemas.microsoft.com/office/drawing/2014/main" id="{0CEF37C7-46A3-4207-977D-DB7A3E078825}"/>
                </a:ext>
              </a:extLst>
            </p:cNvPr>
            <p:cNvSpPr/>
            <p:nvPr/>
          </p:nvSpPr>
          <p:spPr>
            <a:xfrm>
              <a:off x="4243474" y="2531851"/>
              <a:ext cx="108010" cy="1878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defTabSz="1218840" eaLnBrk="0" fontAlgn="base" hangingPunct="0">
                <a:spcBef>
                  <a:spcPct val="0"/>
                </a:spcBef>
                <a:spcAft>
                  <a:spcPct val="0"/>
                </a:spcAft>
              </a:pPr>
              <a:endParaRPr lang="ru-RU" sz="1100" b="1">
                <a:solidFill>
                  <a:prstClr val="black"/>
                </a:solidFill>
                <a:latin typeface="Verdana" panose="020B0604030504040204" pitchFamily="34" charset="0"/>
                <a:ea typeface="Verdana" panose="020B0604030504040204" pitchFamily="34" charset="0"/>
                <a:cs typeface="Arial" panose="020B0604020202020204" pitchFamily="34" charset="0"/>
              </a:endParaRPr>
            </a:p>
          </p:txBody>
        </p:sp>
        <p:sp>
          <p:nvSpPr>
            <p:cNvPr id="56" name="Стрелка вниз 50">
              <a:extLst>
                <a:ext uri="{FF2B5EF4-FFF2-40B4-BE49-F238E27FC236}">
                  <a16:creationId xmlns="" xmlns:a16="http://schemas.microsoft.com/office/drawing/2014/main" id="{F9E9E547-A391-4882-86BB-D994511200BA}"/>
                </a:ext>
              </a:extLst>
            </p:cNvPr>
            <p:cNvSpPr/>
            <p:nvPr/>
          </p:nvSpPr>
          <p:spPr>
            <a:xfrm>
              <a:off x="2096630" y="3221607"/>
              <a:ext cx="108010" cy="1878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defTabSz="1218840" eaLnBrk="0" fontAlgn="base" hangingPunct="0">
                <a:spcBef>
                  <a:spcPct val="0"/>
                </a:spcBef>
                <a:spcAft>
                  <a:spcPct val="0"/>
                </a:spcAft>
              </a:pPr>
              <a:endParaRPr lang="ru-RU" sz="1100" b="1">
                <a:solidFill>
                  <a:prstClr val="black"/>
                </a:solidFill>
                <a:latin typeface="Verdana" panose="020B0604030504040204" pitchFamily="34" charset="0"/>
                <a:ea typeface="Verdana" panose="020B0604030504040204" pitchFamily="34" charset="0"/>
                <a:cs typeface="Arial" panose="020B0604020202020204" pitchFamily="34" charset="0"/>
              </a:endParaRPr>
            </a:p>
          </p:txBody>
        </p:sp>
        <p:sp>
          <p:nvSpPr>
            <p:cNvPr id="57" name="Стрелка вниз 51">
              <a:extLst>
                <a:ext uri="{FF2B5EF4-FFF2-40B4-BE49-F238E27FC236}">
                  <a16:creationId xmlns="" xmlns:a16="http://schemas.microsoft.com/office/drawing/2014/main" id="{7265B611-D596-4E91-9862-20A92CA31554}"/>
                </a:ext>
              </a:extLst>
            </p:cNvPr>
            <p:cNvSpPr/>
            <p:nvPr/>
          </p:nvSpPr>
          <p:spPr>
            <a:xfrm>
              <a:off x="3130242" y="3210795"/>
              <a:ext cx="108010" cy="1878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defTabSz="1218840" eaLnBrk="0" fontAlgn="base" hangingPunct="0">
                <a:spcBef>
                  <a:spcPct val="0"/>
                </a:spcBef>
                <a:spcAft>
                  <a:spcPct val="0"/>
                </a:spcAft>
              </a:pPr>
              <a:endParaRPr lang="ru-RU" sz="1100" b="1">
                <a:solidFill>
                  <a:prstClr val="black"/>
                </a:solidFill>
                <a:latin typeface="Verdana" panose="020B0604030504040204" pitchFamily="34" charset="0"/>
                <a:ea typeface="Verdana" panose="020B0604030504040204" pitchFamily="34" charset="0"/>
                <a:cs typeface="Arial" panose="020B0604020202020204" pitchFamily="34" charset="0"/>
              </a:endParaRPr>
            </a:p>
          </p:txBody>
        </p:sp>
        <p:sp>
          <p:nvSpPr>
            <p:cNvPr id="58" name="Стрелка вниз 52">
              <a:extLst>
                <a:ext uri="{FF2B5EF4-FFF2-40B4-BE49-F238E27FC236}">
                  <a16:creationId xmlns="" xmlns:a16="http://schemas.microsoft.com/office/drawing/2014/main" id="{F45B5F25-1FFD-44C0-A601-8AE89E6424A2}"/>
                </a:ext>
              </a:extLst>
            </p:cNvPr>
            <p:cNvSpPr/>
            <p:nvPr/>
          </p:nvSpPr>
          <p:spPr>
            <a:xfrm>
              <a:off x="4243474" y="3242936"/>
              <a:ext cx="108010" cy="1878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defTabSz="1218840" eaLnBrk="0" fontAlgn="base" hangingPunct="0">
                <a:spcBef>
                  <a:spcPct val="0"/>
                </a:spcBef>
                <a:spcAft>
                  <a:spcPct val="0"/>
                </a:spcAft>
              </a:pPr>
              <a:endParaRPr lang="ru-RU" sz="1100" b="1">
                <a:solidFill>
                  <a:prstClr val="black"/>
                </a:solidFill>
                <a:latin typeface="Verdana" panose="020B0604030504040204" pitchFamily="34" charset="0"/>
                <a:ea typeface="Verdana" panose="020B0604030504040204" pitchFamily="34" charset="0"/>
                <a:cs typeface="Arial" panose="020B0604020202020204" pitchFamily="34" charset="0"/>
              </a:endParaRPr>
            </a:p>
          </p:txBody>
        </p:sp>
        <p:sp>
          <p:nvSpPr>
            <p:cNvPr id="59" name="TextBox 58">
              <a:extLst>
                <a:ext uri="{FF2B5EF4-FFF2-40B4-BE49-F238E27FC236}">
                  <a16:creationId xmlns="" xmlns:a16="http://schemas.microsoft.com/office/drawing/2014/main" id="{43326F3C-5C9E-420F-9A2A-33D705C9E274}"/>
                </a:ext>
              </a:extLst>
            </p:cNvPr>
            <p:cNvSpPr txBox="1"/>
            <p:nvPr/>
          </p:nvSpPr>
          <p:spPr>
            <a:xfrm>
              <a:off x="2722778" y="3568531"/>
              <a:ext cx="922939" cy="219245"/>
            </a:xfrm>
            <a:prstGeom prst="rect">
              <a:avLst/>
            </a:prstGeom>
            <a:noFill/>
          </p:spPr>
          <p:txBody>
            <a:bodyPr wrap="square" rtlCol="0">
              <a:spAutoFit/>
              <a:flatTx/>
            </a:bodyPr>
            <a:lstStyle/>
            <a:p>
              <a:pPr algn="ctr" defTabSz="1218840" eaLnBrk="0" fontAlgn="base" hangingPunct="0">
                <a:spcBef>
                  <a:spcPct val="0"/>
                </a:spcBef>
                <a:spcAft>
                  <a:spcPct val="0"/>
                </a:spcAft>
              </a:pPr>
              <a:r>
                <a:rPr lang="ru-RU" sz="1200" b="1" dirty="0">
                  <a:solidFill>
                    <a:prstClr val="black"/>
                  </a:solidFill>
                  <a:latin typeface="Verdana" panose="020B0604030504040204" pitchFamily="34" charset="0"/>
                  <a:ea typeface="Verdana" panose="020B0604030504040204" pitchFamily="34" charset="0"/>
                  <a:cs typeface="Arial" panose="020B0604020202020204" pitchFamily="34" charset="0"/>
                </a:rPr>
                <a:t>Проекты</a:t>
              </a:r>
            </a:p>
          </p:txBody>
        </p:sp>
        <p:cxnSp>
          <p:nvCxnSpPr>
            <p:cNvPr id="60" name="Прямая со стрелкой 59">
              <a:extLst>
                <a:ext uri="{FF2B5EF4-FFF2-40B4-BE49-F238E27FC236}">
                  <a16:creationId xmlns="" xmlns:a16="http://schemas.microsoft.com/office/drawing/2014/main" id="{7D88D7A8-5D9C-4C37-89AC-7D068EDD74D4}"/>
                </a:ext>
              </a:extLst>
            </p:cNvPr>
            <p:cNvCxnSpPr/>
            <p:nvPr/>
          </p:nvCxnSpPr>
          <p:spPr>
            <a:xfrm rot="180000" flipV="1">
              <a:off x="5241706" y="1705300"/>
              <a:ext cx="504056" cy="21042"/>
            </a:xfrm>
            <a:prstGeom prst="straightConnector1">
              <a:avLst/>
            </a:prstGeom>
            <a:ln w="44450">
              <a:solidFill>
                <a:schemeClr val="accent1">
                  <a:shade val="95000"/>
                  <a:satMod val="105000"/>
                </a:schemeClr>
              </a:solidFill>
              <a:headEnd type="triangle"/>
              <a:tailEnd type="none" w="sm" len="sm"/>
            </a:ln>
          </p:spPr>
          <p:style>
            <a:lnRef idx="1">
              <a:schemeClr val="accent1"/>
            </a:lnRef>
            <a:fillRef idx="0">
              <a:schemeClr val="accent1"/>
            </a:fillRef>
            <a:effectRef idx="0">
              <a:schemeClr val="accent1"/>
            </a:effectRef>
            <a:fontRef idx="minor">
              <a:schemeClr val="tx1"/>
            </a:fontRef>
          </p:style>
        </p:cxnSp>
        <p:cxnSp>
          <p:nvCxnSpPr>
            <p:cNvPr id="61" name="Скругленная соединительная линия 60">
              <a:extLst>
                <a:ext uri="{FF2B5EF4-FFF2-40B4-BE49-F238E27FC236}">
                  <a16:creationId xmlns="" xmlns:a16="http://schemas.microsoft.com/office/drawing/2014/main" id="{50292F74-6E1E-446D-98E1-2DECCDC6EAF4}"/>
                </a:ext>
              </a:extLst>
            </p:cNvPr>
            <p:cNvCxnSpPr>
              <a:stCxn id="34" idx="3"/>
              <a:endCxn id="29" idx="3"/>
            </p:cNvCxnSpPr>
            <p:nvPr/>
          </p:nvCxnSpPr>
          <p:spPr>
            <a:xfrm rot="10800000">
              <a:off x="1243169" y="1704335"/>
              <a:ext cx="278033" cy="1251230"/>
            </a:xfrm>
            <a:prstGeom prst="curvedConnector3">
              <a:avLst>
                <a:gd name="adj1" fmla="val 208120"/>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62" name="Скругленная соединительная линия 62">
              <a:extLst>
                <a:ext uri="{FF2B5EF4-FFF2-40B4-BE49-F238E27FC236}">
                  <a16:creationId xmlns="" xmlns:a16="http://schemas.microsoft.com/office/drawing/2014/main" id="{467E9476-4E80-4FED-87EF-1AD45D79362E}"/>
                </a:ext>
              </a:extLst>
            </p:cNvPr>
            <p:cNvCxnSpPr>
              <a:stCxn id="35" idx="1"/>
              <a:endCxn id="30" idx="3"/>
            </p:cNvCxnSpPr>
            <p:nvPr/>
          </p:nvCxnSpPr>
          <p:spPr>
            <a:xfrm rot="10800000">
              <a:off x="1369792" y="2246716"/>
              <a:ext cx="167598" cy="684168"/>
            </a:xfrm>
            <a:prstGeom prst="curvedConnector3">
              <a:avLst>
                <a:gd name="adj1" fmla="val 245299"/>
              </a:avLst>
            </a:prstGeom>
            <a:ln w="44450">
              <a:tailEnd type="triangle"/>
            </a:ln>
          </p:spPr>
          <p:style>
            <a:lnRef idx="1">
              <a:schemeClr val="accent1"/>
            </a:lnRef>
            <a:fillRef idx="0">
              <a:schemeClr val="accent1"/>
            </a:fillRef>
            <a:effectRef idx="0">
              <a:schemeClr val="accent1"/>
            </a:effectRef>
            <a:fontRef idx="minor">
              <a:schemeClr val="tx1"/>
            </a:fontRef>
          </p:style>
        </p:cxnSp>
      </p:grpSp>
      <p:pic>
        <p:nvPicPr>
          <p:cNvPr id="64" name="Picture 3"/>
          <p:cNvPicPr>
            <a:picLocks noChangeAspect="1" noChangeArrowheads="1"/>
          </p:cNvPicPr>
          <p:nvPr/>
        </p:nvPicPr>
        <p:blipFill rotWithShape="1">
          <a:blip r:embed="rId3" cstate="print"/>
          <a:srcRect r="29964"/>
          <a:stretch/>
        </p:blipFill>
        <p:spPr bwMode="auto">
          <a:xfrm>
            <a:off x="69" y="7081"/>
            <a:ext cx="1035423" cy="6857999"/>
          </a:xfrm>
          <a:prstGeom prst="rect">
            <a:avLst/>
          </a:prstGeom>
          <a:noFill/>
          <a:ln w="9525">
            <a:noFill/>
            <a:miter lim="800000"/>
            <a:headEnd/>
            <a:tailEnd/>
          </a:ln>
        </p:spPr>
      </p:pic>
    </p:spTree>
    <p:extLst>
      <p:ext uri="{BB962C8B-B14F-4D97-AF65-F5344CB8AC3E}">
        <p14:creationId xmlns:p14="http://schemas.microsoft.com/office/powerpoint/2010/main" val="36466567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032935" y="561564"/>
            <a:ext cx="10587308" cy="533336"/>
          </a:xfrm>
          <a:prstGeom prst="rect">
            <a:avLst/>
          </a:prstGeom>
        </p:spPr>
        <p:txBody>
          <a:bodyPr wrap="square" lIns="121730" tIns="60865" rIns="121730" bIns="60865">
            <a:spAutoFit/>
          </a:bodyPr>
          <a:lstStyle/>
          <a:p>
            <a:pPr algn="ctr" defTabSz="1218690" eaLnBrk="0" fontAlgn="base" hangingPunct="0">
              <a:spcBef>
                <a:spcPct val="0"/>
              </a:spcBef>
              <a:spcAft>
                <a:spcPct val="0"/>
              </a:spcAft>
            </a:pPr>
            <a:r>
              <a:rPr lang="ru-RU" sz="2700" b="1" dirty="0">
                <a:solidFill>
                  <a:srgbClr val="1F497D"/>
                </a:solidFill>
                <a:latin typeface="Verdana" panose="020B0604030504040204" pitchFamily="34" charset="0"/>
                <a:ea typeface="Verdana" panose="020B0604030504040204" pitchFamily="34" charset="0"/>
                <a:cs typeface="Arial" panose="020B0604020202020204" pitchFamily="34" charset="0"/>
              </a:rPr>
              <a:t>ВКР как </a:t>
            </a:r>
            <a:r>
              <a:rPr lang="ru-RU" sz="2700" b="1" dirty="0" err="1" smtClean="0">
                <a:solidFill>
                  <a:srgbClr val="1F497D"/>
                </a:solidFill>
                <a:latin typeface="Verdana" panose="020B0604030504040204" pitchFamily="34" charset="0"/>
                <a:ea typeface="Verdana" panose="020B0604030504040204" pitchFamily="34" charset="0"/>
                <a:cs typeface="Arial" panose="020B0604020202020204" pitchFamily="34" charset="0"/>
              </a:rPr>
              <a:t>стартап</a:t>
            </a:r>
            <a:r>
              <a:rPr lang="ru-RU" sz="2700" b="1" dirty="0" smtClean="0">
                <a:solidFill>
                  <a:srgbClr val="1F497D"/>
                </a:solidFill>
                <a:latin typeface="Verdana" panose="020B0604030504040204" pitchFamily="34" charset="0"/>
                <a:ea typeface="Verdana" panose="020B0604030504040204" pitchFamily="34" charset="0"/>
                <a:cs typeface="Arial" panose="020B0604020202020204" pitchFamily="34" charset="0"/>
              </a:rPr>
              <a:t> в </a:t>
            </a:r>
            <a:r>
              <a:rPr lang="ru-RU" sz="2700" b="1" dirty="0" err="1" smtClean="0">
                <a:solidFill>
                  <a:srgbClr val="1F497D"/>
                </a:solidFill>
                <a:latin typeface="Verdana" panose="020B0604030504040204" pitchFamily="34" charset="0"/>
                <a:ea typeface="Verdana" panose="020B0604030504040204" pitchFamily="34" charset="0"/>
                <a:cs typeface="Arial" panose="020B0604020202020204" pitchFamily="34" charset="0"/>
              </a:rPr>
              <a:t>СПбПУ</a:t>
            </a:r>
            <a:r>
              <a:rPr lang="ru-RU" sz="2700" b="1" dirty="0" smtClean="0">
                <a:solidFill>
                  <a:srgbClr val="1F497D"/>
                </a:solidFill>
                <a:latin typeface="Verdana" panose="020B0604030504040204" pitchFamily="34" charset="0"/>
                <a:ea typeface="Verdana" panose="020B0604030504040204" pitchFamily="34" charset="0"/>
                <a:cs typeface="Arial" panose="020B0604020202020204" pitchFamily="34" charset="0"/>
              </a:rPr>
              <a:t>: </a:t>
            </a:r>
            <a:r>
              <a:rPr lang="ru-RU" sz="2700" b="1" dirty="0">
                <a:solidFill>
                  <a:srgbClr val="1F497D"/>
                </a:solidFill>
                <a:latin typeface="Verdana" panose="020B0604030504040204" pitchFamily="34" charset="0"/>
                <a:ea typeface="Verdana" panose="020B0604030504040204" pitchFamily="34" charset="0"/>
                <a:cs typeface="Arial" panose="020B0604020202020204" pitchFamily="34" charset="0"/>
              </a:rPr>
              <a:t>Экспертный совет</a:t>
            </a:r>
          </a:p>
        </p:txBody>
      </p:sp>
      <p:sp>
        <p:nvSpPr>
          <p:cNvPr id="4" name="Прямоугольник 3">
            <a:extLst>
              <a:ext uri="{FF2B5EF4-FFF2-40B4-BE49-F238E27FC236}">
                <a16:creationId xmlns="" xmlns:a16="http://schemas.microsoft.com/office/drawing/2014/main" id="{63B52617-A7B2-4CF6-8CEC-5CF0C1AF2F2B}"/>
              </a:ext>
            </a:extLst>
          </p:cNvPr>
          <p:cNvSpPr/>
          <p:nvPr/>
        </p:nvSpPr>
        <p:spPr>
          <a:xfrm>
            <a:off x="1132880" y="1094915"/>
            <a:ext cx="5831152" cy="5638305"/>
          </a:xfrm>
          <a:prstGeom prst="rect">
            <a:avLst/>
          </a:prstGeom>
        </p:spPr>
        <p:txBody>
          <a:bodyPr wrap="square" lIns="121736" tIns="60868" rIns="121736" bIns="60868">
            <a:spAutoFit/>
          </a:bodyPr>
          <a:lstStyle/>
          <a:p>
            <a:pPr algn="just" defTabSz="1218690" eaLnBrk="0" fontAlgn="base" hangingPunct="0">
              <a:lnSpc>
                <a:spcPct val="140000"/>
              </a:lnSpc>
              <a:spcBef>
                <a:spcPct val="0"/>
              </a:spcBef>
            </a:pPr>
            <a:r>
              <a:rPr lang="ru-RU" sz="1600" dirty="0">
                <a:solidFill>
                  <a:srgbClr val="000000"/>
                </a:solidFill>
                <a:latin typeface="Verdana" panose="020B0604030504040204" pitchFamily="34" charset="0"/>
                <a:ea typeface="Verdana" panose="020B0604030504040204" pitchFamily="34" charset="0"/>
                <a:cs typeface="Calibri"/>
              </a:rPr>
              <a:t>В соответствии с принципами формирования Экспертного совета </a:t>
            </a:r>
            <a:r>
              <a:rPr lang="ru-RU" sz="1600" dirty="0" err="1">
                <a:solidFill>
                  <a:srgbClr val="000000"/>
                </a:solidFill>
                <a:latin typeface="Verdana" panose="020B0604030504040204" pitchFamily="34" charset="0"/>
                <a:ea typeface="Verdana" panose="020B0604030504040204" pitchFamily="34" charset="0"/>
                <a:cs typeface="Calibri"/>
              </a:rPr>
              <a:t>СПбПУ</a:t>
            </a:r>
            <a:r>
              <a:rPr lang="ru-RU" sz="1600" dirty="0">
                <a:solidFill>
                  <a:srgbClr val="000000"/>
                </a:solidFill>
                <a:latin typeface="Verdana" panose="020B0604030504040204" pitchFamily="34" charset="0"/>
                <a:ea typeface="Verdana" panose="020B0604030504040204" pitchFamily="34" charset="0"/>
                <a:cs typeface="Calibri"/>
              </a:rPr>
              <a:t> по оценке развития </a:t>
            </a:r>
          </a:p>
          <a:p>
            <a:pPr algn="just" defTabSz="1218690" eaLnBrk="0" fontAlgn="base" hangingPunct="0">
              <a:lnSpc>
                <a:spcPct val="140000"/>
              </a:lnSpc>
              <a:spcBef>
                <a:spcPct val="0"/>
              </a:spcBef>
            </a:pPr>
            <a:r>
              <a:rPr lang="ru-RU" sz="1600" dirty="0">
                <a:solidFill>
                  <a:srgbClr val="000000"/>
                </a:solidFill>
                <a:latin typeface="Verdana" panose="020B0604030504040204" pitchFamily="34" charset="0"/>
                <a:ea typeface="Verdana" panose="020B0604030504040204" pitchFamily="34" charset="0"/>
                <a:cs typeface="Calibri"/>
              </a:rPr>
              <a:t>студенческих стартапов и их подготовке к защите ВКР, в состав совета входят:</a:t>
            </a:r>
          </a:p>
          <a:p>
            <a:pPr marL="456987" indent="-456987" algn="just" defTabSz="1218690" eaLnBrk="0" fontAlgn="base" hangingPunct="0">
              <a:lnSpc>
                <a:spcPct val="140000"/>
              </a:lnSpc>
              <a:spcBef>
                <a:spcPct val="0"/>
              </a:spcBef>
              <a:buFont typeface="Symbol"/>
              <a:buChar char=""/>
            </a:pPr>
            <a:r>
              <a:rPr lang="ru-RU" sz="1600" dirty="0">
                <a:solidFill>
                  <a:srgbClr val="000000"/>
                </a:solidFill>
                <a:latin typeface="Verdana" panose="020B0604030504040204" pitchFamily="34" charset="0"/>
                <a:ea typeface="Verdana" panose="020B0604030504040204" pitchFamily="34" charset="0"/>
                <a:cs typeface="Calibri"/>
              </a:rPr>
              <a:t>практики и исследователи процессов технологического предпринимательства;</a:t>
            </a:r>
          </a:p>
          <a:p>
            <a:pPr marL="456987" indent="-456987" algn="just" defTabSz="1218690" eaLnBrk="0" fontAlgn="base" hangingPunct="0">
              <a:lnSpc>
                <a:spcPct val="140000"/>
              </a:lnSpc>
              <a:spcBef>
                <a:spcPct val="0"/>
              </a:spcBef>
              <a:buFont typeface="Symbol"/>
              <a:buChar char=""/>
            </a:pPr>
            <a:r>
              <a:rPr lang="ru-RU" sz="1600" dirty="0">
                <a:solidFill>
                  <a:prstClr val="black"/>
                </a:solidFill>
                <a:latin typeface="Verdana" panose="020B0604030504040204" pitchFamily="34" charset="0"/>
                <a:ea typeface="Verdana" panose="020B0604030504040204" pitchFamily="34" charset="0"/>
              </a:rPr>
              <a:t>руководители по инновационному развитию промышленных предприятий; </a:t>
            </a:r>
          </a:p>
          <a:p>
            <a:pPr marL="456987" indent="-456987" algn="just" defTabSz="1218690" eaLnBrk="0" fontAlgn="base" hangingPunct="0">
              <a:lnSpc>
                <a:spcPct val="140000"/>
              </a:lnSpc>
              <a:spcBef>
                <a:spcPct val="0"/>
              </a:spcBef>
              <a:buFont typeface="Symbol"/>
              <a:buChar char=""/>
            </a:pPr>
            <a:r>
              <a:rPr lang="ru-RU" sz="1600" dirty="0">
                <a:solidFill>
                  <a:srgbClr val="000000"/>
                </a:solidFill>
                <a:latin typeface="Verdana" panose="020B0604030504040204" pitchFamily="34" charset="0"/>
                <a:ea typeface="Verdana" panose="020B0604030504040204" pitchFamily="34" charset="0"/>
                <a:cs typeface="Calibri"/>
              </a:rPr>
              <a:t>как россияне, так и международные эксперты;</a:t>
            </a:r>
            <a:endParaRPr lang="ru-RU" sz="1600" dirty="0">
              <a:solidFill>
                <a:prstClr val="black"/>
              </a:solidFill>
              <a:latin typeface="Verdana" panose="020B0604030504040204" pitchFamily="34" charset="0"/>
              <a:ea typeface="Verdana" panose="020B0604030504040204" pitchFamily="34" charset="0"/>
              <a:cs typeface="Times New Roman"/>
            </a:endParaRPr>
          </a:p>
          <a:p>
            <a:pPr marL="456987" indent="-456987" algn="just" defTabSz="1218690" eaLnBrk="0" fontAlgn="base" hangingPunct="0">
              <a:lnSpc>
                <a:spcPct val="140000"/>
              </a:lnSpc>
              <a:spcBef>
                <a:spcPct val="0"/>
              </a:spcBef>
              <a:buFont typeface="Symbol"/>
              <a:buChar char=""/>
            </a:pPr>
            <a:r>
              <a:rPr lang="ru-RU" sz="1600" dirty="0">
                <a:solidFill>
                  <a:srgbClr val="000000"/>
                </a:solidFill>
                <a:latin typeface="Verdana" panose="020B0604030504040204" pitchFamily="34" charset="0"/>
                <a:ea typeface="Verdana" panose="020B0604030504040204" pitchFamily="34" charset="0"/>
                <a:cs typeface="Calibri"/>
              </a:rPr>
              <a:t>специалисты, готовые не только осуществлять экспертизу проектов, но и давать обратную связь, оказывать поддержку проектам в таких сферах, как инвестиции, нетворкинг, выход на национальный и международный рынок, развитие междисциплинарных команд и международных команд.</a:t>
            </a:r>
            <a:endParaRPr lang="ru-RU" sz="1600" dirty="0">
              <a:solidFill>
                <a:prstClr val="black"/>
              </a:solidFill>
              <a:latin typeface="Verdana" panose="020B0604030504040204" pitchFamily="34" charset="0"/>
              <a:ea typeface="Verdana" panose="020B0604030504040204" pitchFamily="34" charset="0"/>
              <a:cs typeface="Times New Roman"/>
            </a:endParaRPr>
          </a:p>
        </p:txBody>
      </p:sp>
      <p:pic>
        <p:nvPicPr>
          <p:cNvPr id="6" name="Рисунок 5"/>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7056130" y="1094903"/>
            <a:ext cx="5018689" cy="2758700"/>
          </a:xfrm>
          <a:prstGeom prst="rect">
            <a:avLst/>
          </a:prstGeom>
        </p:spPr>
      </p:pic>
      <p:pic>
        <p:nvPicPr>
          <p:cNvPr id="7" name="Рисунок 6"/>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7056130" y="4101098"/>
            <a:ext cx="4896545" cy="2554751"/>
          </a:xfrm>
          <a:prstGeom prst="rect">
            <a:avLst/>
          </a:prstGeom>
        </p:spPr>
      </p:pic>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973"/>
            <a:ext cx="1032933" cy="6851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89608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3"/>
          <p:cNvPicPr>
            <a:picLocks noChangeAspect="1" noChangeArrowheads="1"/>
          </p:cNvPicPr>
          <p:nvPr/>
        </p:nvPicPr>
        <p:blipFill rotWithShape="1">
          <a:blip r:embed="rId2" cstate="print"/>
          <a:srcRect r="29964"/>
          <a:stretch/>
        </p:blipFill>
        <p:spPr bwMode="auto">
          <a:xfrm>
            <a:off x="51" y="-13444"/>
            <a:ext cx="1035423" cy="6857999"/>
          </a:xfrm>
          <a:prstGeom prst="rect">
            <a:avLst/>
          </a:prstGeom>
          <a:noFill/>
          <a:ln w="9525">
            <a:noFill/>
            <a:miter lim="800000"/>
            <a:headEnd/>
            <a:tailEnd/>
          </a:ln>
        </p:spPr>
      </p:pic>
      <p:graphicFrame>
        <p:nvGraphicFramePr>
          <p:cNvPr id="6" name="Google Shape;798;p117">
            <a:extLst>
              <a:ext uri="{FF2B5EF4-FFF2-40B4-BE49-F238E27FC236}">
                <a16:creationId xmlns:a16="http://schemas.microsoft.com/office/drawing/2014/main" xmlns="" id="{40A3B82C-AC2B-41DA-8ADD-E289B45DDD52}"/>
              </a:ext>
            </a:extLst>
          </p:cNvPr>
          <p:cNvGraphicFramePr/>
          <p:nvPr>
            <p:extLst>
              <p:ext uri="{D42A27DB-BD31-4B8C-83A1-F6EECF244321}">
                <p14:modId xmlns:p14="http://schemas.microsoft.com/office/powerpoint/2010/main" val="3834589085"/>
              </p:ext>
            </p:extLst>
          </p:nvPr>
        </p:nvGraphicFramePr>
        <p:xfrm>
          <a:off x="1364376" y="1146651"/>
          <a:ext cx="10438967" cy="5529942"/>
        </p:xfrm>
        <a:graphic>
          <a:graphicData uri="http://schemas.openxmlformats.org/drawingml/2006/table">
            <a:tbl>
              <a:tblPr firstCol="1">
                <a:solidFill>
                  <a:schemeClr val="lt1"/>
                </a:solidFill>
              </a:tblPr>
              <a:tblGrid>
                <a:gridCol w="4269735">
                  <a:extLst>
                    <a:ext uri="{9D8B030D-6E8A-4147-A177-3AD203B41FA5}">
                      <a16:colId xmlns:a16="http://schemas.microsoft.com/office/drawing/2014/main" xmlns="" val="20000"/>
                    </a:ext>
                  </a:extLst>
                </a:gridCol>
                <a:gridCol w="6169232">
                  <a:extLst>
                    <a:ext uri="{9D8B030D-6E8A-4147-A177-3AD203B41FA5}">
                      <a16:colId xmlns:a16="http://schemas.microsoft.com/office/drawing/2014/main" xmlns="" val="20001"/>
                    </a:ext>
                  </a:extLst>
                </a:gridCol>
              </a:tblGrid>
              <a:tr h="569623">
                <a:tc>
                  <a:txBody>
                    <a:bodyPr/>
                    <a:lstStyle/>
                    <a:p>
                      <a:pPr marL="0" marR="0" lvl="0" indent="0" algn="l" rtl="0">
                        <a:lnSpc>
                          <a:spcPct val="100000"/>
                        </a:lnSpc>
                        <a:spcBef>
                          <a:spcPts val="0"/>
                        </a:spcBef>
                        <a:spcAft>
                          <a:spcPts val="0"/>
                        </a:spcAft>
                        <a:buClr>
                          <a:schemeClr val="dk1"/>
                        </a:buClr>
                        <a:buSzPts val="1000"/>
                        <a:buFont typeface="Verdana"/>
                        <a:buNone/>
                      </a:pPr>
                      <a:r>
                        <a:rPr lang="ru-RU" sz="1200" b="0" dirty="0" smtClean="0">
                          <a:latin typeface="Verdana"/>
                          <a:ea typeface="Verdana"/>
                          <a:cs typeface="Verdana"/>
                          <a:sym typeface="Verdana"/>
                        </a:rPr>
                        <a:t>Боровков</a:t>
                      </a:r>
                      <a:r>
                        <a:rPr lang="ru-RU" sz="1200" b="0" baseline="0" dirty="0" smtClean="0">
                          <a:latin typeface="Verdana"/>
                          <a:ea typeface="Verdana"/>
                          <a:cs typeface="Verdana"/>
                          <a:sym typeface="Verdana"/>
                        </a:rPr>
                        <a:t> Алексей Иванович</a:t>
                      </a:r>
                      <a:r>
                        <a:rPr lang="ru-RU" sz="1200" b="0" dirty="0" smtClean="0">
                          <a:latin typeface="Verdana"/>
                          <a:ea typeface="Verdana"/>
                          <a:cs typeface="Verdana"/>
                          <a:sym typeface="Verdana"/>
                        </a:rPr>
                        <a:t> </a:t>
                      </a:r>
                      <a:r>
                        <a:rPr lang="ru-RU" sz="1200" b="1" u="none" strike="noStrike" cap="none" dirty="0" smtClean="0">
                          <a:latin typeface="Verdana"/>
                          <a:ea typeface="Verdana"/>
                          <a:cs typeface="Verdana"/>
                          <a:sym typeface="Verdana"/>
                        </a:rPr>
                        <a:t>(рук.)</a:t>
                      </a:r>
                      <a:endParaRPr sz="1200" b="1" u="none" strike="noStrike" cap="none" dirty="0">
                        <a:latin typeface="Verdana"/>
                        <a:ea typeface="Verdana"/>
                        <a:cs typeface="Verdana"/>
                        <a:sym typeface="Verdana"/>
                      </a:endParaRPr>
                    </a:p>
                  </a:txBody>
                  <a:tcPr marL="63275" marR="63275" marT="0" marB="0" anchor="ctr"/>
                </a:tc>
                <a:tc>
                  <a:txBody>
                    <a:bodyPr/>
                    <a:lstStyle/>
                    <a:p>
                      <a:pPr marL="0" indent="0" algn="l">
                        <a:lnSpc>
                          <a:spcPct val="100000"/>
                        </a:lnSpc>
                        <a:spcAft>
                          <a:spcPts val="300"/>
                        </a:spcAft>
                        <a:buFontTx/>
                        <a:buNone/>
                      </a:pPr>
                      <a:r>
                        <a:rPr lang="ru-RU" sz="1200" dirty="0">
                          <a:effectLst/>
                          <a:latin typeface="Verdana" panose="020B0604030504040204" pitchFamily="34" charset="0"/>
                          <a:ea typeface="Verdana" panose="020B0604030504040204" pitchFamily="34" charset="0"/>
                        </a:rPr>
                        <a:t>Проректор по цифровой трансформации </a:t>
                      </a:r>
                      <a:r>
                        <a:rPr lang="ru-RU" sz="1200" dirty="0" err="1" smtClean="0">
                          <a:effectLst/>
                          <a:latin typeface="Verdana" panose="020B0604030504040204" pitchFamily="34" charset="0"/>
                          <a:ea typeface="Verdana" panose="020B0604030504040204" pitchFamily="34" charset="0"/>
                        </a:rPr>
                        <a:t>СПбПУ</a:t>
                      </a:r>
                      <a:r>
                        <a:rPr lang="ru-RU" sz="1200" dirty="0" smtClean="0">
                          <a:effectLst/>
                          <a:latin typeface="Verdana" panose="020B0604030504040204" pitchFamily="34" charset="0"/>
                          <a:ea typeface="Verdana" panose="020B0604030504040204" pitchFamily="34" charset="0"/>
                        </a:rPr>
                        <a:t>, к.т.н.</a:t>
                      </a:r>
                      <a:endParaRPr lang="ru-RU" sz="1200" dirty="0">
                        <a:effectLst/>
                        <a:latin typeface="Verdana" panose="020B0604030504040204" pitchFamily="34" charset="0"/>
                        <a:ea typeface="Verdana" panose="020B0604030504040204" pitchFamily="34" charset="0"/>
                        <a:cs typeface="Arial" panose="020B0604020202020204" pitchFamily="34" charset="0"/>
                      </a:endParaRPr>
                    </a:p>
                  </a:txBody>
                  <a:tcPr marL="63265" marR="63265" marT="0" marB="0" anchor="ctr"/>
                </a:tc>
                <a:extLst>
                  <a:ext uri="{0D108BD9-81ED-4DB2-BD59-A6C34878D82A}">
                    <a16:rowId xmlns:a16="http://schemas.microsoft.com/office/drawing/2014/main" xmlns="" val="10000"/>
                  </a:ext>
                </a:extLst>
              </a:tr>
              <a:tr h="569623">
                <a:tc>
                  <a:txBody>
                    <a:bodyPr/>
                    <a:lstStyle/>
                    <a:p>
                      <a:pPr marL="0" marR="0" lvl="0" indent="0" algn="l" rtl="0">
                        <a:lnSpc>
                          <a:spcPct val="100000"/>
                        </a:lnSpc>
                        <a:spcBef>
                          <a:spcPts val="0"/>
                        </a:spcBef>
                        <a:spcAft>
                          <a:spcPts val="0"/>
                        </a:spcAft>
                        <a:buClr>
                          <a:schemeClr val="dk1"/>
                        </a:buClr>
                        <a:buSzPts val="1000"/>
                        <a:buFont typeface="Verdana"/>
                        <a:buNone/>
                      </a:pPr>
                      <a:r>
                        <a:rPr lang="ru-RU" sz="1200" b="0" dirty="0" err="1" smtClean="0">
                          <a:latin typeface="Verdana"/>
                          <a:ea typeface="Verdana"/>
                          <a:cs typeface="Verdana"/>
                          <a:sym typeface="Verdana"/>
                        </a:rPr>
                        <a:t>Бочтарев</a:t>
                      </a:r>
                      <a:r>
                        <a:rPr lang="ru-RU" sz="1200" b="0" baseline="0" dirty="0" smtClean="0">
                          <a:latin typeface="Verdana"/>
                          <a:ea typeface="Verdana"/>
                          <a:cs typeface="Verdana"/>
                          <a:sym typeface="Verdana"/>
                        </a:rPr>
                        <a:t> Олег Владимирович</a:t>
                      </a:r>
                      <a:r>
                        <a:rPr lang="ru-RU" sz="1200" b="0" dirty="0" smtClean="0">
                          <a:latin typeface="Verdana"/>
                          <a:ea typeface="Verdana"/>
                          <a:cs typeface="Verdana"/>
                          <a:sym typeface="Verdana"/>
                        </a:rPr>
                        <a:t> </a:t>
                      </a:r>
                      <a:r>
                        <a:rPr lang="ru-RU" sz="1200" b="1" dirty="0" smtClean="0">
                          <a:latin typeface="Verdana"/>
                          <a:ea typeface="Verdana"/>
                          <a:cs typeface="Verdana"/>
                          <a:sym typeface="Verdana"/>
                        </a:rPr>
                        <a:t>(</a:t>
                      </a:r>
                      <a:r>
                        <a:rPr lang="ru-RU" sz="1200" b="1" dirty="0" err="1" smtClean="0">
                          <a:latin typeface="Verdana"/>
                          <a:ea typeface="Verdana"/>
                          <a:cs typeface="Verdana"/>
                          <a:sym typeface="Verdana"/>
                        </a:rPr>
                        <a:t>зам.рук</a:t>
                      </a:r>
                      <a:r>
                        <a:rPr lang="ru-RU" sz="1200" b="1" dirty="0" smtClean="0">
                          <a:latin typeface="Verdana"/>
                          <a:ea typeface="Verdana"/>
                          <a:cs typeface="Verdana"/>
                          <a:sym typeface="Verdana"/>
                        </a:rPr>
                        <a:t>.)</a:t>
                      </a:r>
                      <a:endParaRPr sz="1200" b="1" i="0" u="none" strike="noStrike" cap="none" dirty="0">
                        <a:solidFill>
                          <a:srgbClr val="000000"/>
                        </a:solidFill>
                        <a:latin typeface="Verdana"/>
                        <a:ea typeface="Verdana"/>
                        <a:cs typeface="Verdana"/>
                        <a:sym typeface="Verdana"/>
                      </a:endParaRPr>
                    </a:p>
                  </a:txBody>
                  <a:tcPr marL="63275" marR="63275" marT="0" marB="0" anchor="ctr"/>
                </a:tc>
                <a:tc>
                  <a:txBody>
                    <a:bodyPr/>
                    <a:lstStyle/>
                    <a:p>
                      <a:pPr marL="0" indent="0" algn="l">
                        <a:lnSpc>
                          <a:spcPct val="100000"/>
                        </a:lnSpc>
                        <a:spcAft>
                          <a:spcPts val="300"/>
                        </a:spcAft>
                        <a:buFontTx/>
                        <a:buNone/>
                      </a:pPr>
                      <a:r>
                        <a:rPr lang="ru-RU" sz="1200" kern="100" dirty="0">
                          <a:effectLst/>
                          <a:latin typeface="Verdana" panose="020B0604030504040204" pitchFamily="34" charset="0"/>
                          <a:ea typeface="Verdana" panose="020B0604030504040204" pitchFamily="34" charset="0"/>
                        </a:rPr>
                        <a:t>Директор по инновациям ПАО «Кировский завод»</a:t>
                      </a:r>
                      <a:endParaRPr lang="ru-RU" sz="1200" kern="100" dirty="0">
                        <a:effectLst/>
                        <a:latin typeface="Verdana" panose="020B0604030504040204" pitchFamily="34" charset="0"/>
                        <a:ea typeface="Verdana" panose="020B0604030504040204" pitchFamily="34" charset="0"/>
                        <a:cs typeface="Arial" panose="020B0604020202020204" pitchFamily="34" charset="0"/>
                      </a:endParaRPr>
                    </a:p>
                  </a:txBody>
                  <a:tcPr marL="63265" marR="63265" marT="0" marB="0" anchor="ctr"/>
                </a:tc>
                <a:extLst>
                  <a:ext uri="{0D108BD9-81ED-4DB2-BD59-A6C34878D82A}">
                    <a16:rowId xmlns:a16="http://schemas.microsoft.com/office/drawing/2014/main" xmlns="" val="10001"/>
                  </a:ext>
                </a:extLst>
              </a:tr>
              <a:tr h="360719">
                <a:tc>
                  <a:txBody>
                    <a:bodyPr/>
                    <a:lstStyle/>
                    <a:p>
                      <a:pPr marL="0" marR="0" lvl="0" indent="0" algn="l" rtl="0">
                        <a:lnSpc>
                          <a:spcPct val="100000"/>
                        </a:lnSpc>
                        <a:spcBef>
                          <a:spcPts val="0"/>
                        </a:spcBef>
                        <a:spcAft>
                          <a:spcPts val="0"/>
                        </a:spcAft>
                        <a:buClr>
                          <a:schemeClr val="dk1"/>
                        </a:buClr>
                        <a:buSzPts val="1100"/>
                        <a:buFont typeface="Arial"/>
                        <a:buNone/>
                      </a:pPr>
                      <a:r>
                        <a:rPr lang="ru-RU" sz="1200" b="0" dirty="0" err="1" smtClean="0">
                          <a:solidFill>
                            <a:srgbClr val="000000"/>
                          </a:solidFill>
                          <a:latin typeface="Verdana"/>
                          <a:ea typeface="Verdana"/>
                          <a:cs typeface="Verdana"/>
                          <a:sym typeface="Verdana"/>
                        </a:rPr>
                        <a:t>Разинкина</a:t>
                      </a:r>
                      <a:r>
                        <a:rPr lang="ru-RU" sz="1200" b="0" baseline="0" dirty="0" smtClean="0">
                          <a:solidFill>
                            <a:srgbClr val="000000"/>
                          </a:solidFill>
                          <a:latin typeface="Verdana"/>
                          <a:ea typeface="Verdana"/>
                          <a:cs typeface="Verdana"/>
                          <a:sym typeface="Verdana"/>
                        </a:rPr>
                        <a:t> Елена Михайловна</a:t>
                      </a:r>
                      <a:endParaRPr sz="1200" b="0" dirty="0">
                        <a:solidFill>
                          <a:srgbClr val="000000"/>
                        </a:solidFill>
                        <a:latin typeface="Verdana"/>
                        <a:ea typeface="Verdana"/>
                        <a:cs typeface="Verdana"/>
                        <a:sym typeface="Verdana"/>
                      </a:endParaRPr>
                    </a:p>
                  </a:txBody>
                  <a:tcPr marL="63275" marR="63275" marT="0" marB="0" anchor="ctr"/>
                </a:tc>
                <a:tc>
                  <a:txBody>
                    <a:bodyPr/>
                    <a:lstStyle/>
                    <a:p>
                      <a:pPr marL="0" marR="0" lvl="0" indent="0" algn="l" defTabSz="914400" rtl="0" eaLnBrk="1" fontAlgn="auto" latinLnBrk="0" hangingPunct="1">
                        <a:lnSpc>
                          <a:spcPct val="100000"/>
                        </a:lnSpc>
                        <a:spcBef>
                          <a:spcPts val="0"/>
                        </a:spcBef>
                        <a:spcAft>
                          <a:spcPts val="300"/>
                        </a:spcAft>
                        <a:buClr>
                          <a:srgbClr val="000000"/>
                        </a:buClr>
                        <a:buSzTx/>
                        <a:buFontTx/>
                        <a:buNone/>
                        <a:tabLst/>
                        <a:defRPr/>
                      </a:pPr>
                      <a:r>
                        <a:rPr kumimoji="0" lang="ru-RU" sz="1200" b="0" u="none" strike="noStrike" kern="1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sym typeface="Arial"/>
                        </a:rPr>
                        <a:t>Проректор по образовательной деятельности </a:t>
                      </a:r>
                      <a:r>
                        <a:rPr kumimoji="0" lang="ru-RU" sz="1200" b="0" u="none" strike="noStrike" kern="100" cap="none" spc="0" normalizeH="0" baseline="0" noProof="0" dirty="0" err="1" smtClean="0">
                          <a:ln>
                            <a:noFill/>
                          </a:ln>
                          <a:solidFill>
                            <a:srgbClr val="000000"/>
                          </a:solidFill>
                          <a:effectLst/>
                          <a:uLnTx/>
                          <a:uFillTx/>
                          <a:latin typeface="Verdana" panose="020B0604030504040204" pitchFamily="34" charset="0"/>
                          <a:ea typeface="Verdana" panose="020B0604030504040204" pitchFamily="34" charset="0"/>
                          <a:sym typeface="Arial"/>
                        </a:rPr>
                        <a:t>СПбПУ</a:t>
                      </a:r>
                      <a:r>
                        <a:rPr kumimoji="0" lang="ru-RU" sz="1200" b="0" u="none" strike="noStrike" kern="1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sym typeface="Arial"/>
                        </a:rPr>
                        <a:t>, </a:t>
                      </a:r>
                      <a:r>
                        <a:rPr kumimoji="0" lang="ru-RU" sz="1200" b="0" u="none" strike="noStrike" kern="100" cap="none" spc="0" normalizeH="0" baseline="0" noProof="0" dirty="0" err="1" smtClean="0">
                          <a:ln>
                            <a:noFill/>
                          </a:ln>
                          <a:solidFill>
                            <a:srgbClr val="000000"/>
                          </a:solidFill>
                          <a:effectLst/>
                          <a:uLnTx/>
                          <a:uFillTx/>
                          <a:latin typeface="Verdana" panose="020B0604030504040204" pitchFamily="34" charset="0"/>
                          <a:ea typeface="Verdana" panose="020B0604030504040204" pitchFamily="34" charset="0"/>
                          <a:sym typeface="Arial"/>
                        </a:rPr>
                        <a:t>д.п.н</a:t>
                      </a:r>
                      <a:r>
                        <a:rPr kumimoji="0" lang="ru-RU" sz="1200" b="0" u="none" strike="noStrike" kern="1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sym typeface="Arial"/>
                        </a:rPr>
                        <a:t>.</a:t>
                      </a:r>
                      <a:endParaRPr kumimoji="0" lang="ru-RU" sz="12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Arial" panose="020B0604020202020204" pitchFamily="34" charset="0"/>
                        <a:sym typeface="Arial"/>
                      </a:endParaRPr>
                    </a:p>
                  </a:txBody>
                  <a:tcPr marL="63265" marR="63265" marT="0" marB="0" anchor="ctr"/>
                </a:tc>
                <a:extLst>
                  <a:ext uri="{0D108BD9-81ED-4DB2-BD59-A6C34878D82A}">
                    <a16:rowId xmlns:a16="http://schemas.microsoft.com/office/drawing/2014/main" xmlns="" val="10002"/>
                  </a:ext>
                </a:extLst>
              </a:tr>
              <a:tr h="401855">
                <a:tc>
                  <a:txBody>
                    <a:bodyPr/>
                    <a:lstStyle/>
                    <a:p>
                      <a:pPr marL="0" lvl="0" indent="0" algn="l" rtl="0">
                        <a:spcBef>
                          <a:spcPts val="0"/>
                        </a:spcBef>
                        <a:spcAft>
                          <a:spcPts val="0"/>
                        </a:spcAft>
                        <a:buClr>
                          <a:schemeClr val="dk1"/>
                        </a:buClr>
                        <a:buSzPts val="1100"/>
                        <a:buFont typeface="Arial"/>
                        <a:buNone/>
                      </a:pPr>
                      <a:r>
                        <a:rPr lang="ru-RU" sz="1200" b="0" dirty="0" smtClean="0">
                          <a:solidFill>
                            <a:schemeClr val="tx1"/>
                          </a:solidFill>
                          <a:latin typeface="Verdana"/>
                          <a:ea typeface="Verdana"/>
                          <a:cs typeface="Verdana"/>
                          <a:sym typeface="Verdana"/>
                        </a:rPr>
                        <a:t>Соловейчик</a:t>
                      </a:r>
                      <a:r>
                        <a:rPr lang="ru-RU" sz="1200" b="0" baseline="0" dirty="0" smtClean="0">
                          <a:solidFill>
                            <a:schemeClr val="tx1"/>
                          </a:solidFill>
                          <a:latin typeface="Verdana"/>
                          <a:ea typeface="Verdana"/>
                          <a:cs typeface="Verdana"/>
                          <a:sym typeface="Verdana"/>
                        </a:rPr>
                        <a:t> Кирилл Александрович</a:t>
                      </a:r>
                      <a:endParaRPr sz="1200" b="0" dirty="0">
                        <a:solidFill>
                          <a:srgbClr val="000000"/>
                        </a:solidFill>
                        <a:latin typeface="Verdana"/>
                        <a:ea typeface="Verdana"/>
                        <a:cs typeface="Verdana"/>
                        <a:sym typeface="Verdana"/>
                      </a:endParaRPr>
                    </a:p>
                  </a:txBody>
                  <a:tcPr marL="63275" marR="63275" marT="0" marB="0" anchor="ctr"/>
                </a:tc>
                <a:tc>
                  <a:txBody>
                    <a:bodyPr/>
                    <a:lstStyle/>
                    <a:p>
                      <a:pPr marL="0" marR="0" lvl="0" indent="0" algn="l" defTabSz="914400" rtl="0" eaLnBrk="1" fontAlgn="auto" latinLnBrk="0" hangingPunct="1">
                        <a:lnSpc>
                          <a:spcPct val="100000"/>
                        </a:lnSpc>
                        <a:spcBef>
                          <a:spcPts val="0"/>
                        </a:spcBef>
                        <a:spcAft>
                          <a:spcPts val="300"/>
                        </a:spcAft>
                        <a:buClr>
                          <a:srgbClr val="000000"/>
                        </a:buClr>
                        <a:buSzTx/>
                        <a:buFontTx/>
                        <a:buNone/>
                        <a:tabLst/>
                        <a:defRPr/>
                      </a:pPr>
                      <a:r>
                        <a:rPr kumimoji="0" lang="ru-RU" sz="1200" b="0" u="none" strike="noStrike" kern="1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sym typeface="Arial"/>
                        </a:rPr>
                        <a:t>Председатель Комитета по промышленной политике, инновациям и торговле </a:t>
                      </a:r>
                      <a:r>
                        <a:rPr kumimoji="0" lang="ru-RU" sz="1200" b="0" u="none" strike="noStrike" kern="1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sym typeface="Arial"/>
                        </a:rPr>
                        <a:t>Санкт-Петербурга, д.э.н.</a:t>
                      </a:r>
                      <a:endParaRPr kumimoji="0" lang="ru-RU" sz="1200" b="0" i="0" u="none" strike="noStrike" kern="1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Arial" panose="020B0604020202020204" pitchFamily="34" charset="0"/>
                        <a:sym typeface="Arial"/>
                      </a:endParaRPr>
                    </a:p>
                  </a:txBody>
                  <a:tcPr marL="63265" marR="63265" marT="0" marB="0" anchor="ctr"/>
                </a:tc>
                <a:extLst>
                  <a:ext uri="{0D108BD9-81ED-4DB2-BD59-A6C34878D82A}">
                    <a16:rowId xmlns:a16="http://schemas.microsoft.com/office/drawing/2014/main" xmlns="" val="10003"/>
                  </a:ext>
                </a:extLst>
              </a:tr>
              <a:tr h="360719">
                <a:tc>
                  <a:txBody>
                    <a:bodyPr/>
                    <a:lstStyle/>
                    <a:p>
                      <a:pPr marL="0" lvl="0" indent="0" algn="l" rtl="0">
                        <a:spcBef>
                          <a:spcPts val="0"/>
                        </a:spcBef>
                        <a:spcAft>
                          <a:spcPts val="0"/>
                        </a:spcAft>
                        <a:buClr>
                          <a:schemeClr val="dk1"/>
                        </a:buClr>
                        <a:buSzPts val="1100"/>
                        <a:buFont typeface="Arial"/>
                        <a:buNone/>
                      </a:pPr>
                      <a:r>
                        <a:rPr lang="ru-RU" sz="1200" b="0" dirty="0" smtClean="0">
                          <a:solidFill>
                            <a:schemeClr val="tx1"/>
                          </a:solidFill>
                          <a:latin typeface="Verdana"/>
                          <a:ea typeface="Verdana"/>
                          <a:cs typeface="Verdana"/>
                          <a:sym typeface="Verdana"/>
                        </a:rPr>
                        <a:t>Гаврюшенко</a:t>
                      </a:r>
                      <a:r>
                        <a:rPr lang="ru-RU" sz="1200" b="0" baseline="0" dirty="0" smtClean="0">
                          <a:solidFill>
                            <a:schemeClr val="tx1"/>
                          </a:solidFill>
                          <a:latin typeface="Verdana"/>
                          <a:ea typeface="Verdana"/>
                          <a:cs typeface="Verdana"/>
                          <a:sym typeface="Verdana"/>
                        </a:rPr>
                        <a:t> Александр Николаевич</a:t>
                      </a:r>
                      <a:endParaRPr sz="1200" b="0" dirty="0">
                        <a:solidFill>
                          <a:srgbClr val="000000"/>
                        </a:solidFill>
                        <a:latin typeface="Verdana"/>
                        <a:ea typeface="Verdana"/>
                        <a:cs typeface="Verdana"/>
                        <a:sym typeface="Verdana"/>
                      </a:endParaRPr>
                    </a:p>
                  </a:txBody>
                  <a:tcPr marL="63275" marR="63275" marT="0" marB="0" anchor="ctr"/>
                </a:tc>
                <a:tc>
                  <a:txBody>
                    <a:bodyPr/>
                    <a:lstStyle/>
                    <a:p>
                      <a:pPr marL="0" marR="0" lvl="0" indent="0" algn="l" defTabSz="914400" rtl="0" eaLnBrk="1" fontAlgn="auto" latinLnBrk="0" hangingPunct="1">
                        <a:lnSpc>
                          <a:spcPct val="100000"/>
                        </a:lnSpc>
                        <a:spcBef>
                          <a:spcPts val="0"/>
                        </a:spcBef>
                        <a:spcAft>
                          <a:spcPts val="300"/>
                        </a:spcAft>
                        <a:buClr>
                          <a:srgbClr val="000000"/>
                        </a:buClr>
                        <a:buSzTx/>
                        <a:buFontTx/>
                        <a:buNone/>
                        <a:tabLst/>
                        <a:defRPr/>
                      </a:pPr>
                      <a:r>
                        <a:rPr kumimoji="0" lang="ru-RU" sz="1200" b="0" u="none" strike="noStrike" kern="1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sym typeface="Arial"/>
                        </a:rPr>
                        <a:t>Руководитель акселерационных программ </a:t>
                      </a:r>
                      <a:r>
                        <a:rPr kumimoji="0" lang="en-US" sz="1200" b="0" u="none" strike="noStrike" kern="1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sym typeface="Arial"/>
                        </a:rPr>
                        <a:t> </a:t>
                      </a:r>
                      <a:endParaRPr kumimoji="0" lang="ru-RU" sz="12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Arial" panose="020B0604020202020204" pitchFamily="34" charset="0"/>
                        <a:sym typeface="Arial"/>
                      </a:endParaRPr>
                    </a:p>
                  </a:txBody>
                  <a:tcPr marL="63265" marR="63265" marT="0" marB="0" anchor="ctr"/>
                </a:tc>
                <a:extLst>
                  <a:ext uri="{0D108BD9-81ED-4DB2-BD59-A6C34878D82A}">
                    <a16:rowId xmlns:a16="http://schemas.microsoft.com/office/drawing/2014/main" xmlns="" val="10004"/>
                  </a:ext>
                </a:extLst>
              </a:tr>
              <a:tr h="360719">
                <a:tc>
                  <a:txBody>
                    <a:bodyPr/>
                    <a:lstStyle/>
                    <a:p>
                      <a:pPr marL="0" lvl="0" indent="0" algn="l" rtl="0">
                        <a:spcBef>
                          <a:spcPts val="0"/>
                        </a:spcBef>
                        <a:spcAft>
                          <a:spcPts val="0"/>
                        </a:spcAft>
                        <a:buClr>
                          <a:schemeClr val="dk1"/>
                        </a:buClr>
                        <a:buSzPts val="1100"/>
                        <a:buFont typeface="Arial"/>
                        <a:buNone/>
                      </a:pPr>
                      <a:r>
                        <a:rPr lang="ru-RU" sz="1200" b="0" dirty="0" smtClean="0">
                          <a:latin typeface="Verdana"/>
                          <a:ea typeface="Verdana"/>
                          <a:cs typeface="Verdana"/>
                          <a:sym typeface="Verdana"/>
                        </a:rPr>
                        <a:t>Иванов</a:t>
                      </a:r>
                      <a:r>
                        <a:rPr lang="ru-RU" sz="1200" b="0" baseline="0" dirty="0" smtClean="0">
                          <a:latin typeface="Verdana"/>
                          <a:ea typeface="Verdana"/>
                          <a:cs typeface="Verdana"/>
                          <a:sym typeface="Verdana"/>
                        </a:rPr>
                        <a:t> Дмитрий Станиславович</a:t>
                      </a:r>
                      <a:endParaRPr sz="1200" b="0" dirty="0">
                        <a:latin typeface="Verdana"/>
                        <a:ea typeface="Verdana"/>
                        <a:cs typeface="Verdana"/>
                        <a:sym typeface="Verdana"/>
                      </a:endParaRPr>
                    </a:p>
                  </a:txBody>
                  <a:tcPr marL="63275" marR="63275" marT="0" marB="0" anchor="ctr"/>
                </a:tc>
                <a:tc>
                  <a:txBody>
                    <a:bodyPr/>
                    <a:lstStyle/>
                    <a:p>
                      <a:pPr marL="0" indent="0" algn="l">
                        <a:lnSpc>
                          <a:spcPct val="100000"/>
                        </a:lnSpc>
                        <a:spcAft>
                          <a:spcPts val="300"/>
                        </a:spcAft>
                        <a:buFontTx/>
                        <a:buNone/>
                      </a:pPr>
                      <a:r>
                        <a:rPr lang="ru-RU" sz="1200" kern="100" dirty="0">
                          <a:effectLst/>
                          <a:latin typeface="Verdana" panose="020B0604030504040204" pitchFamily="34" charset="0"/>
                          <a:ea typeface="Verdana" panose="020B0604030504040204" pitchFamily="34" charset="0"/>
                        </a:rPr>
                        <a:t>Директор по инновационному развитию ПАО «ОДК-Сатурн»</a:t>
                      </a:r>
                      <a:endParaRPr lang="ru-RU" sz="1200" dirty="0">
                        <a:effectLst/>
                        <a:latin typeface="Verdana" panose="020B0604030504040204" pitchFamily="34" charset="0"/>
                        <a:ea typeface="Verdana" panose="020B0604030504040204" pitchFamily="34" charset="0"/>
                        <a:cs typeface="Arial" panose="020B0604020202020204" pitchFamily="34" charset="0"/>
                      </a:endParaRPr>
                    </a:p>
                  </a:txBody>
                  <a:tcPr marL="63265" marR="63265" marT="0" marB="0" anchor="ctr"/>
                </a:tc>
                <a:extLst>
                  <a:ext uri="{0D108BD9-81ED-4DB2-BD59-A6C34878D82A}">
                    <a16:rowId xmlns:a16="http://schemas.microsoft.com/office/drawing/2014/main" xmlns="" val="10005"/>
                  </a:ext>
                </a:extLst>
              </a:tr>
              <a:tr h="360719">
                <a:tc>
                  <a:txBody>
                    <a:bodyPr/>
                    <a:lstStyle/>
                    <a:p>
                      <a:pPr marL="0" lvl="0" indent="0" algn="l" rtl="0">
                        <a:spcBef>
                          <a:spcPts val="0"/>
                        </a:spcBef>
                        <a:spcAft>
                          <a:spcPts val="0"/>
                        </a:spcAft>
                        <a:buClr>
                          <a:schemeClr val="dk1"/>
                        </a:buClr>
                        <a:buSzPts val="1100"/>
                        <a:buFont typeface="Arial"/>
                        <a:buNone/>
                      </a:pPr>
                      <a:r>
                        <a:rPr lang="ru-RU" sz="1200" b="0" dirty="0" smtClean="0">
                          <a:latin typeface="Verdana"/>
                          <a:ea typeface="Verdana"/>
                          <a:cs typeface="Verdana"/>
                          <a:sym typeface="Verdana"/>
                        </a:rPr>
                        <a:t>Кадиев</a:t>
                      </a:r>
                      <a:r>
                        <a:rPr lang="ru-RU" sz="1200" b="0" baseline="0" dirty="0" smtClean="0">
                          <a:latin typeface="Verdana"/>
                          <a:ea typeface="Verdana"/>
                          <a:cs typeface="Verdana"/>
                          <a:sym typeface="Verdana"/>
                        </a:rPr>
                        <a:t> Исмаил </a:t>
                      </a:r>
                      <a:r>
                        <a:rPr lang="ru-RU" sz="1200" b="0" baseline="0" dirty="0" err="1" smtClean="0">
                          <a:latin typeface="Verdana"/>
                          <a:ea typeface="Verdana"/>
                          <a:cs typeface="Verdana"/>
                          <a:sym typeface="Verdana"/>
                        </a:rPr>
                        <a:t>Гаджиевич</a:t>
                      </a:r>
                      <a:r>
                        <a:rPr lang="ru-RU" sz="1200" b="0" baseline="0" dirty="0" smtClean="0">
                          <a:latin typeface="Verdana"/>
                          <a:ea typeface="Verdana"/>
                          <a:cs typeface="Verdana"/>
                          <a:sym typeface="Verdana"/>
                        </a:rPr>
                        <a:t> </a:t>
                      </a:r>
                      <a:endParaRPr sz="1200" b="0" dirty="0">
                        <a:latin typeface="Verdana"/>
                        <a:ea typeface="Verdana"/>
                        <a:cs typeface="Verdana"/>
                        <a:sym typeface="Verdana"/>
                      </a:endParaRPr>
                    </a:p>
                  </a:txBody>
                  <a:tcPr marL="63275" marR="63275" marT="0" marB="0" anchor="ctr"/>
                </a:tc>
                <a:tc>
                  <a:txBody>
                    <a:bodyPr/>
                    <a:lstStyle/>
                    <a:p>
                      <a:pPr marL="0" indent="0" algn="l">
                        <a:lnSpc>
                          <a:spcPct val="100000"/>
                        </a:lnSpc>
                        <a:spcAft>
                          <a:spcPts val="300"/>
                        </a:spcAft>
                        <a:buFontTx/>
                        <a:buNone/>
                      </a:pPr>
                      <a:r>
                        <a:rPr lang="ru-RU" sz="1200" kern="100" dirty="0">
                          <a:effectLst/>
                          <a:latin typeface="Verdana" panose="020B0604030504040204" pitchFamily="34" charset="0"/>
                          <a:ea typeface="Verdana" panose="020B0604030504040204" pitchFamily="34" charset="0"/>
                        </a:rPr>
                        <a:t>Директор центра интеллектуальной собственности и ТТ</a:t>
                      </a:r>
                      <a:r>
                        <a:rPr lang="ru-RU" sz="1200" kern="100" baseline="0" dirty="0">
                          <a:effectLst/>
                          <a:latin typeface="Verdana" panose="020B0604030504040204" pitchFamily="34" charset="0"/>
                          <a:ea typeface="Verdana" panose="020B0604030504040204" pitchFamily="34" charset="0"/>
                        </a:rPr>
                        <a:t> </a:t>
                      </a:r>
                      <a:endParaRPr lang="ru-RU" sz="1200" kern="100" dirty="0">
                        <a:effectLst/>
                        <a:latin typeface="Verdana" panose="020B0604030504040204" pitchFamily="34" charset="0"/>
                        <a:ea typeface="Verdana" panose="020B0604030504040204" pitchFamily="34" charset="0"/>
                      </a:endParaRPr>
                    </a:p>
                  </a:txBody>
                  <a:tcPr marL="63265" marR="63265" marT="0" marB="0" anchor="ctr"/>
                </a:tc>
                <a:extLst>
                  <a:ext uri="{0D108BD9-81ED-4DB2-BD59-A6C34878D82A}">
                    <a16:rowId xmlns:a16="http://schemas.microsoft.com/office/drawing/2014/main" xmlns="" val="10006"/>
                  </a:ext>
                </a:extLst>
              </a:tr>
              <a:tr h="360719">
                <a:tc>
                  <a:txBody>
                    <a:bodyPr/>
                    <a:lstStyle/>
                    <a:p>
                      <a:pPr marL="0" marR="0" lvl="0" indent="0" algn="l" rtl="0">
                        <a:lnSpc>
                          <a:spcPct val="100000"/>
                        </a:lnSpc>
                        <a:spcBef>
                          <a:spcPts val="0"/>
                        </a:spcBef>
                        <a:spcAft>
                          <a:spcPts val="0"/>
                        </a:spcAft>
                        <a:buClr>
                          <a:srgbClr val="000000"/>
                        </a:buClr>
                        <a:buSzPts val="1000"/>
                        <a:buFont typeface="Verdana"/>
                        <a:buNone/>
                      </a:pPr>
                      <a:r>
                        <a:rPr lang="ru-RU" sz="1200" b="0" i="0" u="none" strike="noStrike" cap="none" dirty="0" err="1" smtClean="0">
                          <a:solidFill>
                            <a:srgbClr val="000000"/>
                          </a:solidFill>
                          <a:latin typeface="Verdana"/>
                          <a:ea typeface="Verdana"/>
                          <a:cs typeface="Verdana"/>
                          <a:sym typeface="Verdana"/>
                        </a:rPr>
                        <a:t>Личи</a:t>
                      </a:r>
                      <a:r>
                        <a:rPr lang="ru-RU" sz="1200" b="0" i="0" u="none" strike="noStrike" cap="none" baseline="0" dirty="0" smtClean="0">
                          <a:solidFill>
                            <a:srgbClr val="000000"/>
                          </a:solidFill>
                          <a:latin typeface="Verdana"/>
                          <a:ea typeface="Verdana"/>
                          <a:cs typeface="Verdana"/>
                          <a:sym typeface="Verdana"/>
                        </a:rPr>
                        <a:t> Джессика</a:t>
                      </a:r>
                      <a:endParaRPr sz="1200" b="0" i="0" u="none" strike="noStrike" cap="none" dirty="0">
                        <a:solidFill>
                          <a:srgbClr val="000000"/>
                        </a:solidFill>
                        <a:latin typeface="Verdana"/>
                        <a:ea typeface="Verdana"/>
                        <a:cs typeface="Verdana"/>
                        <a:sym typeface="Verdana"/>
                      </a:endParaRPr>
                    </a:p>
                  </a:txBody>
                  <a:tcPr marL="63275" marR="63275" marT="0" marB="0" anchor="ctr"/>
                </a:tc>
                <a:tc>
                  <a:txBody>
                    <a:bodyPr/>
                    <a:lstStyle/>
                    <a:p>
                      <a:pPr marL="0" marR="0" lvl="0" indent="0" algn="l" defTabSz="914400" rtl="0" eaLnBrk="1" fontAlgn="auto" latinLnBrk="0" hangingPunct="1">
                        <a:lnSpc>
                          <a:spcPct val="100000"/>
                        </a:lnSpc>
                        <a:spcBef>
                          <a:spcPts val="0"/>
                        </a:spcBef>
                        <a:spcAft>
                          <a:spcPts val="300"/>
                        </a:spcAft>
                        <a:buClr>
                          <a:srgbClr val="000000"/>
                        </a:buClr>
                        <a:buSzTx/>
                        <a:buFontTx/>
                        <a:buNone/>
                        <a:tabLst/>
                        <a:defRPr/>
                      </a:pPr>
                      <a:r>
                        <a:rPr kumimoji="0" lang="ru-RU" sz="1200" b="0" u="none" strike="noStrike" kern="1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sym typeface="Arial"/>
                        </a:rPr>
                        <a:t>Профессор бизнес школы </a:t>
                      </a:r>
                      <a:r>
                        <a:rPr kumimoji="0" lang="ru-RU" sz="1200" b="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sym typeface="Arial"/>
                        </a:rPr>
                        <a:t>IDRAC, Лион </a:t>
                      </a:r>
                      <a:r>
                        <a:rPr kumimoji="0" lang="ru-RU" sz="1200" b="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sym typeface="Arial"/>
                        </a:rPr>
                        <a:t>Франция, </a:t>
                      </a:r>
                      <a:r>
                        <a:rPr kumimoji="0" lang="en-US" sz="1200" b="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sym typeface="Arial"/>
                        </a:rPr>
                        <a:t>PhD</a:t>
                      </a:r>
                      <a:endParaRPr kumimoji="0" lang="ru-RU" sz="12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Arial" panose="020B0604020202020204" pitchFamily="34" charset="0"/>
                        <a:sym typeface="Arial"/>
                      </a:endParaRPr>
                    </a:p>
                  </a:txBody>
                  <a:tcPr marL="63265" marR="63265" marT="0" marB="0" anchor="ctr"/>
                </a:tc>
                <a:extLst>
                  <a:ext uri="{0D108BD9-81ED-4DB2-BD59-A6C34878D82A}">
                    <a16:rowId xmlns:a16="http://schemas.microsoft.com/office/drawing/2014/main" xmlns="" val="10007"/>
                  </a:ext>
                </a:extLst>
              </a:tr>
              <a:tr h="340515">
                <a:tc>
                  <a:txBody>
                    <a:bodyPr/>
                    <a:lstStyle/>
                    <a:p>
                      <a:pPr marL="0" lvl="0" indent="0" algn="l" rtl="0">
                        <a:spcBef>
                          <a:spcPts val="0"/>
                        </a:spcBef>
                        <a:spcAft>
                          <a:spcPts val="0"/>
                        </a:spcAft>
                        <a:buClr>
                          <a:schemeClr val="dk1"/>
                        </a:buClr>
                        <a:buSzPts val="1100"/>
                        <a:buFont typeface="Arial"/>
                        <a:buNone/>
                      </a:pPr>
                      <a:r>
                        <a:rPr lang="ru-RU" sz="1200" b="0" dirty="0" smtClean="0">
                          <a:latin typeface="Verdana"/>
                          <a:ea typeface="Verdana"/>
                          <a:cs typeface="Verdana"/>
                          <a:sym typeface="Verdana"/>
                        </a:rPr>
                        <a:t>Рождественский Игорь Всеволодович</a:t>
                      </a:r>
                      <a:endParaRPr sz="1200" b="0" dirty="0">
                        <a:latin typeface="Verdana"/>
                        <a:ea typeface="Verdana"/>
                        <a:cs typeface="Verdana"/>
                        <a:sym typeface="Verdana"/>
                      </a:endParaRPr>
                    </a:p>
                  </a:txBody>
                  <a:tcPr marL="63275" marR="63275" marT="0" marB="0" anchor="ctr"/>
                </a:tc>
                <a:tc>
                  <a:txBody>
                    <a:bodyPr/>
                    <a:lstStyle/>
                    <a:p>
                      <a:pPr marL="0" indent="0" algn="l">
                        <a:lnSpc>
                          <a:spcPct val="100000"/>
                        </a:lnSpc>
                        <a:spcAft>
                          <a:spcPts val="300"/>
                        </a:spcAft>
                        <a:buFontTx/>
                        <a:buNone/>
                      </a:pPr>
                      <a:r>
                        <a:rPr lang="ru-RU" sz="1200" kern="100" dirty="0">
                          <a:effectLst/>
                          <a:latin typeface="Verdana" panose="020B0604030504040204" pitchFamily="34" charset="0"/>
                          <a:ea typeface="Verdana" panose="020B0604030504040204" pitchFamily="34" charset="0"/>
                        </a:rPr>
                        <a:t>Генеральный директор ООО «</a:t>
                      </a:r>
                      <a:r>
                        <a:rPr lang="ru-RU" sz="1200" kern="100" dirty="0" err="1">
                          <a:effectLst/>
                          <a:latin typeface="Verdana" panose="020B0604030504040204" pitchFamily="34" charset="0"/>
                          <a:ea typeface="Verdana" panose="020B0604030504040204" pitchFamily="34" charset="0"/>
                        </a:rPr>
                        <a:t>Марталь</a:t>
                      </a:r>
                      <a:r>
                        <a:rPr lang="ru-RU" sz="1200" kern="100" dirty="0">
                          <a:effectLst/>
                          <a:latin typeface="Verdana" panose="020B0604030504040204" pitchFamily="34" charset="0"/>
                          <a:ea typeface="Verdana" panose="020B0604030504040204" pitchFamily="34" charset="0"/>
                        </a:rPr>
                        <a:t> СПб</a:t>
                      </a:r>
                      <a:r>
                        <a:rPr lang="ru-RU" sz="1200" kern="100" dirty="0" smtClean="0">
                          <a:effectLst/>
                          <a:latin typeface="Verdana" panose="020B0604030504040204" pitchFamily="34" charset="0"/>
                          <a:ea typeface="Verdana" panose="020B0604030504040204" pitchFamily="34" charset="0"/>
                        </a:rPr>
                        <a:t>», эксперт, </a:t>
                      </a:r>
                      <a:r>
                        <a:rPr lang="en-US" sz="1200" kern="100" dirty="0" smtClean="0">
                          <a:effectLst/>
                          <a:latin typeface="Verdana" panose="020B0604030504040204" pitchFamily="34" charset="0"/>
                          <a:ea typeface="Verdana" panose="020B0604030504040204" pitchFamily="34" charset="0"/>
                        </a:rPr>
                        <a:t>PhD</a:t>
                      </a:r>
                      <a:endParaRPr lang="ru-RU" sz="1200" dirty="0">
                        <a:effectLst/>
                        <a:latin typeface="Verdana" panose="020B0604030504040204" pitchFamily="34" charset="0"/>
                        <a:ea typeface="Verdana" panose="020B0604030504040204" pitchFamily="34" charset="0"/>
                        <a:cs typeface="Arial" panose="020B0604020202020204" pitchFamily="34" charset="0"/>
                      </a:endParaRPr>
                    </a:p>
                  </a:txBody>
                  <a:tcPr marL="63265" marR="63265" marT="0" marB="0" anchor="ctr"/>
                </a:tc>
                <a:extLst>
                  <a:ext uri="{0D108BD9-81ED-4DB2-BD59-A6C34878D82A}">
                    <a16:rowId xmlns:a16="http://schemas.microsoft.com/office/drawing/2014/main" xmlns="" val="10008"/>
                  </a:ext>
                </a:extLst>
              </a:tr>
              <a:tr h="360719">
                <a:tc>
                  <a:txBody>
                    <a:bodyPr/>
                    <a:lstStyle/>
                    <a:p>
                      <a:pPr marL="0" marR="0" lvl="0" indent="0" algn="l" rtl="0">
                        <a:lnSpc>
                          <a:spcPct val="100000"/>
                        </a:lnSpc>
                        <a:spcBef>
                          <a:spcPts val="0"/>
                        </a:spcBef>
                        <a:spcAft>
                          <a:spcPts val="0"/>
                        </a:spcAft>
                        <a:buClr>
                          <a:schemeClr val="dk1"/>
                        </a:buClr>
                        <a:buSzPts val="1000"/>
                        <a:buFont typeface="Verdana"/>
                        <a:buNone/>
                      </a:pPr>
                      <a:r>
                        <a:rPr lang="ru-RU" sz="1200" b="0" u="none" strike="noStrike" cap="none" dirty="0" err="1" smtClean="0">
                          <a:latin typeface="Verdana"/>
                          <a:ea typeface="Verdana"/>
                          <a:cs typeface="Verdana"/>
                          <a:sym typeface="Verdana"/>
                        </a:rPr>
                        <a:t>Сайлер</a:t>
                      </a:r>
                      <a:r>
                        <a:rPr lang="ru-RU" sz="1200" b="0" u="none" strike="noStrike" cap="none" baseline="0" dirty="0" smtClean="0">
                          <a:latin typeface="Verdana"/>
                          <a:ea typeface="Verdana"/>
                          <a:cs typeface="Verdana"/>
                          <a:sym typeface="Verdana"/>
                        </a:rPr>
                        <a:t> Клаус </a:t>
                      </a:r>
                      <a:r>
                        <a:rPr lang="ru-RU" sz="1200" b="0" u="none" strike="noStrike" cap="none" baseline="0" dirty="0" err="1" smtClean="0">
                          <a:latin typeface="Verdana"/>
                          <a:ea typeface="Verdana"/>
                          <a:cs typeface="Verdana"/>
                          <a:sym typeface="Verdana"/>
                        </a:rPr>
                        <a:t>Херманн</a:t>
                      </a:r>
                      <a:endParaRPr sz="1200" b="0" u="none" strike="noStrike" cap="none" dirty="0">
                        <a:latin typeface="Verdana"/>
                        <a:ea typeface="Verdana"/>
                        <a:cs typeface="Verdana"/>
                        <a:sym typeface="Verdana"/>
                      </a:endParaRPr>
                    </a:p>
                  </a:txBody>
                  <a:tcPr marL="63275" marR="63275" marT="0" marB="0" anchor="ctr"/>
                </a:tc>
                <a:tc>
                  <a:txBody>
                    <a:bodyPr/>
                    <a:lstStyle/>
                    <a:p>
                      <a:pPr marL="0" indent="0" algn="l">
                        <a:lnSpc>
                          <a:spcPct val="100000"/>
                        </a:lnSpc>
                        <a:spcAft>
                          <a:spcPts val="300"/>
                        </a:spcAft>
                        <a:buFontTx/>
                        <a:buNone/>
                      </a:pPr>
                      <a:r>
                        <a:rPr lang="ru-RU" sz="1200" kern="100" dirty="0">
                          <a:effectLst/>
                          <a:latin typeface="Verdana" panose="020B0604030504040204" pitchFamily="34" charset="0"/>
                          <a:ea typeface="Verdana" panose="020B0604030504040204" pitchFamily="34" charset="0"/>
                        </a:rPr>
                        <a:t>Директор центра предпринимательства S</a:t>
                      </a:r>
                      <a:r>
                        <a:rPr lang="en-US" sz="1200" kern="100" dirty="0">
                          <a:effectLst/>
                          <a:latin typeface="Verdana" panose="020B0604030504040204" pitchFamily="34" charset="0"/>
                          <a:ea typeface="Verdana" panose="020B0604030504040204" pitchFamily="34" charset="0"/>
                        </a:rPr>
                        <a:t>CE</a:t>
                      </a:r>
                      <a:r>
                        <a:rPr lang="ru-RU" sz="1200" kern="100" dirty="0">
                          <a:effectLst/>
                          <a:latin typeface="Verdana" panose="020B0604030504040204" pitchFamily="34" charset="0"/>
                          <a:ea typeface="Verdana" panose="020B0604030504040204" pitchFamily="34" charset="0"/>
                        </a:rPr>
                        <a:t>,</a:t>
                      </a:r>
                      <a:r>
                        <a:rPr lang="ru-RU" sz="1200" kern="100" baseline="0" dirty="0">
                          <a:effectLst/>
                          <a:latin typeface="Verdana" panose="020B0604030504040204" pitchFamily="34" charset="0"/>
                          <a:ea typeface="Verdana" panose="020B0604030504040204" pitchFamily="34" charset="0"/>
                        </a:rPr>
                        <a:t> </a:t>
                      </a:r>
                      <a:r>
                        <a:rPr lang="ru-RU" sz="1200" kern="100" dirty="0">
                          <a:effectLst/>
                          <a:latin typeface="Verdana" panose="020B0604030504040204" pitchFamily="34" charset="0"/>
                          <a:ea typeface="Verdana" panose="020B0604030504040204" pitchFamily="34" charset="0"/>
                        </a:rPr>
                        <a:t>Мюнхен, </a:t>
                      </a:r>
                      <a:r>
                        <a:rPr lang="ru-RU" sz="1200" kern="100" dirty="0" smtClean="0">
                          <a:effectLst/>
                          <a:latin typeface="Verdana" panose="020B0604030504040204" pitchFamily="34" charset="0"/>
                          <a:ea typeface="Verdana" panose="020B0604030504040204" pitchFamily="34" charset="0"/>
                        </a:rPr>
                        <a:t>Германия, </a:t>
                      </a:r>
                      <a:r>
                        <a:rPr lang="en-US" sz="1200" kern="100" dirty="0" smtClean="0">
                          <a:effectLst/>
                          <a:latin typeface="Verdana" panose="020B0604030504040204" pitchFamily="34" charset="0"/>
                          <a:ea typeface="Verdana" panose="020B0604030504040204" pitchFamily="34" charset="0"/>
                        </a:rPr>
                        <a:t>PhD</a:t>
                      </a:r>
                      <a:endParaRPr lang="ru-RU" sz="1200" dirty="0">
                        <a:effectLst/>
                        <a:latin typeface="Verdana" panose="020B0604030504040204" pitchFamily="34" charset="0"/>
                        <a:ea typeface="Verdana" panose="020B0604030504040204" pitchFamily="34" charset="0"/>
                        <a:cs typeface="Arial" panose="020B0604020202020204" pitchFamily="34" charset="0"/>
                      </a:endParaRPr>
                    </a:p>
                  </a:txBody>
                  <a:tcPr marL="63265" marR="63265" marT="0" marB="0" anchor="ctr"/>
                </a:tc>
                <a:extLst>
                  <a:ext uri="{0D108BD9-81ED-4DB2-BD59-A6C34878D82A}">
                    <a16:rowId xmlns:a16="http://schemas.microsoft.com/office/drawing/2014/main" xmlns="" val="10009"/>
                  </a:ext>
                </a:extLst>
              </a:tr>
              <a:tr h="360719">
                <a:tc>
                  <a:txBody>
                    <a:bodyPr/>
                    <a:lstStyle/>
                    <a:p>
                      <a:pPr marL="0" lvl="0" indent="0" algn="l" rtl="0">
                        <a:spcBef>
                          <a:spcPts val="0"/>
                        </a:spcBef>
                        <a:spcAft>
                          <a:spcPts val="0"/>
                        </a:spcAft>
                        <a:buClr>
                          <a:schemeClr val="dk1"/>
                        </a:buClr>
                        <a:buSzPts val="1100"/>
                        <a:buFont typeface="Arial"/>
                        <a:buNone/>
                      </a:pPr>
                      <a:r>
                        <a:rPr lang="ru-RU" sz="1200" b="0" dirty="0" err="1" smtClean="0">
                          <a:latin typeface="Verdana"/>
                          <a:ea typeface="Verdana"/>
                          <a:cs typeface="Verdana"/>
                          <a:sym typeface="Verdana"/>
                        </a:rPr>
                        <a:t>Салкуцан</a:t>
                      </a:r>
                      <a:r>
                        <a:rPr lang="ru-RU" sz="1200" b="0" baseline="0" dirty="0" smtClean="0">
                          <a:latin typeface="Verdana"/>
                          <a:ea typeface="Verdana"/>
                          <a:cs typeface="Verdana"/>
                          <a:sym typeface="Verdana"/>
                        </a:rPr>
                        <a:t> Сергей Владимирович</a:t>
                      </a:r>
                      <a:endParaRPr sz="1200" b="0" dirty="0">
                        <a:latin typeface="Verdana"/>
                        <a:ea typeface="Verdana"/>
                        <a:cs typeface="Verdana"/>
                        <a:sym typeface="Verdana"/>
                      </a:endParaRPr>
                    </a:p>
                  </a:txBody>
                  <a:tcPr marL="63275" marR="63275" marT="0" marB="0" anchor="ctr"/>
                </a:tc>
                <a:tc>
                  <a:txBody>
                    <a:bodyPr/>
                    <a:lstStyle/>
                    <a:p>
                      <a:pPr marL="0" indent="0" algn="l">
                        <a:lnSpc>
                          <a:spcPct val="100000"/>
                        </a:lnSpc>
                        <a:spcAft>
                          <a:spcPts val="300"/>
                        </a:spcAft>
                        <a:buFontTx/>
                        <a:buNone/>
                      </a:pPr>
                      <a:r>
                        <a:rPr lang="ru-RU" sz="1200" kern="100" dirty="0">
                          <a:effectLst/>
                          <a:latin typeface="Verdana" panose="020B0604030504040204" pitchFamily="34" charset="0"/>
                          <a:ea typeface="Verdana" panose="020B0604030504040204" pitchFamily="34" charset="0"/>
                        </a:rPr>
                        <a:t>Заместитель руководителя Дирекции Центра НТИ </a:t>
                      </a:r>
                      <a:r>
                        <a:rPr lang="ru-RU" sz="1200" kern="100" dirty="0" smtClean="0">
                          <a:effectLst/>
                          <a:latin typeface="Verdana" panose="020B0604030504040204" pitchFamily="34" charset="0"/>
                          <a:ea typeface="Verdana" panose="020B0604030504040204" pitchFamily="34" charset="0"/>
                        </a:rPr>
                        <a:t> </a:t>
                      </a:r>
                      <a:endParaRPr lang="ru-RU" sz="1200" dirty="0">
                        <a:effectLst/>
                        <a:latin typeface="Verdana" panose="020B0604030504040204" pitchFamily="34" charset="0"/>
                        <a:ea typeface="Verdana" panose="020B0604030504040204" pitchFamily="34" charset="0"/>
                        <a:cs typeface="Arial" panose="020B0604020202020204" pitchFamily="34" charset="0"/>
                      </a:endParaRPr>
                    </a:p>
                  </a:txBody>
                  <a:tcPr marL="63265" marR="63265" marT="0" marB="0" anchor="ctr"/>
                </a:tc>
                <a:extLst>
                  <a:ext uri="{0D108BD9-81ED-4DB2-BD59-A6C34878D82A}">
                    <a16:rowId xmlns:a16="http://schemas.microsoft.com/office/drawing/2014/main" xmlns="" val="10010"/>
                  </a:ext>
                </a:extLst>
              </a:tr>
              <a:tr h="401855">
                <a:tc>
                  <a:txBody>
                    <a:bodyPr/>
                    <a:lstStyle/>
                    <a:p>
                      <a:pPr marL="0" lvl="0" indent="0" algn="l" rtl="0">
                        <a:spcBef>
                          <a:spcPts val="0"/>
                        </a:spcBef>
                        <a:spcAft>
                          <a:spcPts val="0"/>
                        </a:spcAft>
                        <a:buClr>
                          <a:schemeClr val="dk1"/>
                        </a:buClr>
                        <a:buSzPts val="1100"/>
                        <a:buFont typeface="Arial"/>
                        <a:buNone/>
                      </a:pPr>
                      <a:r>
                        <a:rPr lang="ru-RU" sz="1200" b="0" dirty="0" err="1" smtClean="0">
                          <a:latin typeface="Verdana"/>
                          <a:ea typeface="Verdana"/>
                          <a:cs typeface="Verdana"/>
                          <a:sym typeface="Verdana"/>
                        </a:rPr>
                        <a:t>Фертман</a:t>
                      </a:r>
                      <a:r>
                        <a:rPr lang="ru-RU" sz="1200" b="0" baseline="0" dirty="0" smtClean="0">
                          <a:latin typeface="Verdana"/>
                          <a:ea typeface="Verdana"/>
                          <a:cs typeface="Verdana"/>
                          <a:sym typeface="Verdana"/>
                        </a:rPr>
                        <a:t> Александр Давидович</a:t>
                      </a:r>
                      <a:endParaRPr sz="1200" b="0" dirty="0">
                        <a:latin typeface="Verdana"/>
                        <a:ea typeface="Verdana"/>
                        <a:cs typeface="Verdana"/>
                        <a:sym typeface="Verdana"/>
                      </a:endParaRPr>
                    </a:p>
                  </a:txBody>
                  <a:tcPr marL="63275" marR="63275" marT="0" marB="0" anchor="ctr"/>
                </a:tc>
                <a:tc>
                  <a:txBody>
                    <a:bodyPr/>
                    <a:lstStyle/>
                    <a:p>
                      <a:pPr marL="0" indent="0" algn="l">
                        <a:lnSpc>
                          <a:spcPct val="100000"/>
                        </a:lnSpc>
                        <a:spcAft>
                          <a:spcPts val="300"/>
                        </a:spcAft>
                        <a:buFontTx/>
                        <a:buNone/>
                      </a:pPr>
                      <a:r>
                        <a:rPr lang="ru-RU" sz="1200" kern="100" dirty="0">
                          <a:effectLst/>
                          <a:latin typeface="Verdana" panose="020B0604030504040204" pitchFamily="34" charset="0"/>
                          <a:ea typeface="Verdana" panose="020B0604030504040204" pitchFamily="34" charset="0"/>
                        </a:rPr>
                        <a:t>Директор департамента по науке и образованию, Фонд “</a:t>
                      </a:r>
                      <a:r>
                        <a:rPr lang="ru-RU" sz="1200" kern="100" dirty="0" err="1">
                          <a:effectLst/>
                          <a:latin typeface="Verdana" panose="020B0604030504040204" pitchFamily="34" charset="0"/>
                          <a:ea typeface="Verdana" panose="020B0604030504040204" pitchFamily="34" charset="0"/>
                        </a:rPr>
                        <a:t>Сколково</a:t>
                      </a:r>
                      <a:r>
                        <a:rPr lang="ru-RU" sz="1200" kern="100" dirty="0">
                          <a:effectLst/>
                          <a:latin typeface="Verdana" panose="020B0604030504040204" pitchFamily="34" charset="0"/>
                          <a:ea typeface="Verdana" panose="020B0604030504040204" pitchFamily="34" charset="0"/>
                        </a:rPr>
                        <a:t>”</a:t>
                      </a:r>
                      <a:endParaRPr lang="ru-RU" sz="1200" dirty="0">
                        <a:effectLst/>
                        <a:latin typeface="Verdana" panose="020B0604030504040204" pitchFamily="34" charset="0"/>
                        <a:ea typeface="Verdana" panose="020B0604030504040204" pitchFamily="34" charset="0"/>
                        <a:cs typeface="Arial" panose="020B0604020202020204" pitchFamily="34" charset="0"/>
                      </a:endParaRPr>
                    </a:p>
                  </a:txBody>
                  <a:tcPr marL="63265" marR="63265" marT="0" marB="0" anchor="ctr"/>
                </a:tc>
                <a:extLst>
                  <a:ext uri="{0D108BD9-81ED-4DB2-BD59-A6C34878D82A}">
                    <a16:rowId xmlns:a16="http://schemas.microsoft.com/office/drawing/2014/main" xmlns="" val="10011"/>
                  </a:ext>
                </a:extLst>
              </a:tr>
              <a:tr h="360719">
                <a:tc>
                  <a:txBody>
                    <a:bodyPr/>
                    <a:lstStyle/>
                    <a:p>
                      <a:pPr marL="0" lvl="0" indent="0" algn="l" rtl="0">
                        <a:spcBef>
                          <a:spcPts val="0"/>
                        </a:spcBef>
                        <a:spcAft>
                          <a:spcPts val="0"/>
                        </a:spcAft>
                        <a:buClr>
                          <a:schemeClr val="dk1"/>
                        </a:buClr>
                        <a:buSzPts val="1100"/>
                        <a:buFont typeface="Arial"/>
                        <a:buNone/>
                      </a:pPr>
                      <a:r>
                        <a:rPr lang="ru-RU" sz="1200" b="0" u="none" strike="noStrike" cap="none" dirty="0" smtClean="0">
                          <a:latin typeface="Verdana"/>
                          <a:ea typeface="Verdana"/>
                          <a:cs typeface="Verdana"/>
                          <a:sym typeface="Verdana"/>
                        </a:rPr>
                        <a:t>Широкова</a:t>
                      </a:r>
                      <a:r>
                        <a:rPr lang="ru-RU" sz="1200" b="0" u="none" strike="noStrike" cap="none" baseline="0" dirty="0" smtClean="0">
                          <a:latin typeface="Verdana"/>
                          <a:ea typeface="Verdana"/>
                          <a:cs typeface="Verdana"/>
                          <a:sym typeface="Verdana"/>
                        </a:rPr>
                        <a:t> Галина Викторовна</a:t>
                      </a:r>
                      <a:endParaRPr sz="1200" b="0" u="none" strike="noStrike" cap="none" dirty="0">
                        <a:latin typeface="Verdana"/>
                        <a:ea typeface="Verdana"/>
                        <a:cs typeface="Verdana"/>
                        <a:sym typeface="Verdana"/>
                      </a:endParaRPr>
                    </a:p>
                  </a:txBody>
                  <a:tcPr marL="63275" marR="63275" marT="0" marB="0" anchor="ctr"/>
                </a:tc>
                <a:tc>
                  <a:txBody>
                    <a:bodyPr/>
                    <a:lstStyle/>
                    <a:p>
                      <a:pPr marL="0" indent="0" algn="l">
                        <a:lnSpc>
                          <a:spcPct val="100000"/>
                        </a:lnSpc>
                        <a:spcAft>
                          <a:spcPts val="300"/>
                        </a:spcAft>
                        <a:buFontTx/>
                        <a:buNone/>
                      </a:pPr>
                      <a:r>
                        <a:rPr lang="ru-RU" sz="1200" kern="100" dirty="0">
                          <a:effectLst/>
                          <a:latin typeface="Verdana" panose="020B0604030504040204" pitchFamily="34" charset="0"/>
                          <a:ea typeface="Verdana" panose="020B0604030504040204" pitchFamily="34" charset="0"/>
                        </a:rPr>
                        <a:t>Профессор НИУ </a:t>
                      </a:r>
                      <a:r>
                        <a:rPr lang="ru-RU" sz="1200" kern="100" dirty="0" smtClean="0">
                          <a:effectLst/>
                          <a:latin typeface="Verdana" panose="020B0604030504040204" pitchFamily="34" charset="0"/>
                          <a:ea typeface="Verdana" panose="020B0604030504040204" pitchFamily="34" charset="0"/>
                        </a:rPr>
                        <a:t>ВШЭ, д.э.н. </a:t>
                      </a:r>
                      <a:endParaRPr lang="ru-RU" sz="1200" dirty="0">
                        <a:effectLst/>
                        <a:latin typeface="Verdana" panose="020B0604030504040204" pitchFamily="34" charset="0"/>
                        <a:ea typeface="Verdana" panose="020B0604030504040204" pitchFamily="34" charset="0"/>
                        <a:cs typeface="Arial" panose="020B0604020202020204" pitchFamily="34" charset="0"/>
                      </a:endParaRPr>
                    </a:p>
                  </a:txBody>
                  <a:tcPr marL="63265" marR="63265" marT="0" marB="0" anchor="ctr"/>
                </a:tc>
                <a:extLst>
                  <a:ext uri="{0D108BD9-81ED-4DB2-BD59-A6C34878D82A}">
                    <a16:rowId xmlns:a16="http://schemas.microsoft.com/office/drawing/2014/main" xmlns="" val="10012"/>
                  </a:ext>
                </a:extLst>
              </a:tr>
              <a:tr h="360719">
                <a:tc>
                  <a:txBody>
                    <a:bodyPr/>
                    <a:lstStyle/>
                    <a:p>
                      <a:pPr marL="0" marR="0" lvl="0" indent="0" algn="l" rtl="0">
                        <a:lnSpc>
                          <a:spcPct val="100000"/>
                        </a:lnSpc>
                        <a:spcBef>
                          <a:spcPts val="0"/>
                        </a:spcBef>
                        <a:spcAft>
                          <a:spcPts val="0"/>
                        </a:spcAft>
                        <a:buClr>
                          <a:schemeClr val="dk1"/>
                        </a:buClr>
                        <a:buSzPts val="1000"/>
                        <a:buFont typeface="Verdana"/>
                        <a:buNone/>
                      </a:pPr>
                      <a:r>
                        <a:rPr lang="ru-RU" sz="1200" b="0" u="none" strike="noStrike" cap="none" dirty="0" smtClean="0">
                          <a:latin typeface="Verdana"/>
                          <a:ea typeface="Verdana"/>
                          <a:cs typeface="Verdana"/>
                          <a:sym typeface="Verdana"/>
                        </a:rPr>
                        <a:t>Щеголев</a:t>
                      </a:r>
                      <a:r>
                        <a:rPr lang="ru-RU" sz="1200" b="0" u="none" strike="noStrike" cap="none" baseline="0" dirty="0" smtClean="0">
                          <a:latin typeface="Verdana"/>
                          <a:ea typeface="Verdana"/>
                          <a:cs typeface="Verdana"/>
                          <a:sym typeface="Verdana"/>
                        </a:rPr>
                        <a:t> Владимир Владимирович</a:t>
                      </a:r>
                      <a:endParaRPr sz="1200" b="0" u="none" strike="noStrike" cap="none" dirty="0">
                        <a:latin typeface="Verdana"/>
                        <a:ea typeface="Verdana"/>
                        <a:cs typeface="Verdana"/>
                        <a:sym typeface="Verdana"/>
                      </a:endParaRPr>
                    </a:p>
                  </a:txBody>
                  <a:tcPr marL="63275" marR="63275" marT="0" marB="0" anchor="ctr"/>
                </a:tc>
                <a:tc>
                  <a:txBody>
                    <a:bodyPr/>
                    <a:lstStyle/>
                    <a:p>
                      <a:pPr marL="0" indent="0" algn="l">
                        <a:lnSpc>
                          <a:spcPct val="100000"/>
                        </a:lnSpc>
                        <a:spcAft>
                          <a:spcPts val="300"/>
                        </a:spcAft>
                        <a:buFontTx/>
                        <a:buNone/>
                      </a:pPr>
                      <a:r>
                        <a:rPr lang="ru-RU" sz="1200" kern="100" dirty="0">
                          <a:effectLst/>
                          <a:latin typeface="Verdana" panose="020B0604030504040204" pitchFamily="34" charset="0"/>
                          <a:ea typeface="Verdana" panose="020B0604030504040204" pitchFamily="34" charset="0"/>
                        </a:rPr>
                        <a:t>Директор Высшей школы технологического </a:t>
                      </a:r>
                      <a:r>
                        <a:rPr lang="ru-RU" sz="1200" kern="100" dirty="0" smtClean="0">
                          <a:effectLst/>
                          <a:latin typeface="Verdana" panose="020B0604030504040204" pitchFamily="34" charset="0"/>
                          <a:ea typeface="Verdana" panose="020B0604030504040204" pitchFamily="34" charset="0"/>
                        </a:rPr>
                        <a:t>предпринимательства,</a:t>
                      </a:r>
                      <a:r>
                        <a:rPr lang="ru-RU" sz="1200" kern="100" baseline="0" dirty="0" smtClean="0">
                          <a:effectLst/>
                          <a:latin typeface="Verdana" panose="020B0604030504040204" pitchFamily="34" charset="0"/>
                          <a:ea typeface="Verdana" panose="020B0604030504040204" pitchFamily="34" charset="0"/>
                        </a:rPr>
                        <a:t> к.э.н.</a:t>
                      </a:r>
                      <a:endParaRPr lang="ru-RU" sz="1200" dirty="0">
                        <a:effectLst/>
                        <a:latin typeface="Verdana" panose="020B0604030504040204" pitchFamily="34" charset="0"/>
                        <a:ea typeface="Verdana" panose="020B0604030504040204" pitchFamily="34" charset="0"/>
                        <a:cs typeface="Arial" panose="020B0604020202020204" pitchFamily="34" charset="0"/>
                      </a:endParaRPr>
                    </a:p>
                  </a:txBody>
                  <a:tcPr marL="63265" marR="63265" marT="0" marB="0" anchor="ctr"/>
                </a:tc>
                <a:extLst>
                  <a:ext uri="{0D108BD9-81ED-4DB2-BD59-A6C34878D82A}">
                    <a16:rowId xmlns:a16="http://schemas.microsoft.com/office/drawing/2014/main" xmlns="" val="10013"/>
                  </a:ext>
                </a:extLst>
              </a:tr>
            </a:tbl>
          </a:graphicData>
        </a:graphic>
      </p:graphicFrame>
      <p:pic>
        <p:nvPicPr>
          <p:cNvPr id="8" name="Picture 2" descr="Kirovsky Zavod | LinkedIn">
            <a:extLst>
              <a:ext uri="{FF2B5EF4-FFF2-40B4-BE49-F238E27FC236}">
                <a16:creationId xmlns:a16="http://schemas.microsoft.com/office/drawing/2014/main" xmlns="" id="{77988FED-ECBF-4BD4-8055-0B759410FD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1499" y="1743903"/>
            <a:ext cx="510100" cy="510100"/>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Peter the Great St. Petersburg Polytechnic University : Rankings, Fees &amp;amp;  Courses Details | Top Universities">
            <a:extLst>
              <a:ext uri="{FF2B5EF4-FFF2-40B4-BE49-F238E27FC236}">
                <a16:creationId xmlns:a16="http://schemas.microsoft.com/office/drawing/2014/main" xmlns="" id="{CB162F57-973F-4020-8C1B-F58BFBD6429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1499" y="1213411"/>
            <a:ext cx="461396" cy="46139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Peter the Great St. Petersburg Polytechnic University : Rankings, Fees &amp;amp;  Courses Details | Top Universities">
            <a:extLst>
              <a:ext uri="{FF2B5EF4-FFF2-40B4-BE49-F238E27FC236}">
                <a16:creationId xmlns:a16="http://schemas.microsoft.com/office/drawing/2014/main" xmlns="" id="{34BDD884-E279-40C9-BBA4-5F02625A6DA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98962" y="2300804"/>
            <a:ext cx="344207" cy="31659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Peter the Great St. Petersburg Polytechnic University : Rankings, Fees &amp;amp;  Courses Details | Top Universities">
            <a:extLst>
              <a:ext uri="{FF2B5EF4-FFF2-40B4-BE49-F238E27FC236}">
                <a16:creationId xmlns:a16="http://schemas.microsoft.com/office/drawing/2014/main" xmlns="" id="{EDE242A3-579D-4E68-B0ED-F7F46646D45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98962" y="3065088"/>
            <a:ext cx="344207" cy="31659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Peter the Great St. Petersburg Polytechnic University : Rankings, Fees &amp;amp;  Courses Details | Top Universities">
            <a:extLst>
              <a:ext uri="{FF2B5EF4-FFF2-40B4-BE49-F238E27FC236}">
                <a16:creationId xmlns:a16="http://schemas.microsoft.com/office/drawing/2014/main" xmlns="" id="{C5A22FA3-94F9-4AEA-BA79-8DBBB9F07E3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98962" y="5216545"/>
            <a:ext cx="344207" cy="31659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Peter the Great St. Petersburg Polytechnic University : Rankings, Fees &amp;amp;  Courses Details | Top Universities">
            <a:extLst>
              <a:ext uri="{FF2B5EF4-FFF2-40B4-BE49-F238E27FC236}">
                <a16:creationId xmlns:a16="http://schemas.microsoft.com/office/drawing/2014/main" xmlns="" id="{15D1173A-5792-4EBA-A1D3-80E57EC6F83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98962" y="3790731"/>
            <a:ext cx="344207" cy="31659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Peter the Great St. Petersburg Polytechnic University : Rankings, Fees &amp;amp;  Courses Details | Top Universities">
            <a:extLst>
              <a:ext uri="{FF2B5EF4-FFF2-40B4-BE49-F238E27FC236}">
                <a16:creationId xmlns:a16="http://schemas.microsoft.com/office/drawing/2014/main" xmlns="" id="{BA8B8764-BC93-4361-B240-D3C969CFBA7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338" y="6339345"/>
            <a:ext cx="340703" cy="313371"/>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Brandbook – About HSE University – HSE University">
            <a:extLst>
              <a:ext uri="{FF2B5EF4-FFF2-40B4-BE49-F238E27FC236}">
                <a16:creationId xmlns:a16="http://schemas.microsoft.com/office/drawing/2014/main" xmlns="" id="{D7B7D19E-D663-4741-B7A7-82657661BE3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31044" y="5974533"/>
            <a:ext cx="245653" cy="316593"/>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Strascheg Center for Entrepreneurship - Triple Helix Association">
            <a:extLst>
              <a:ext uri="{FF2B5EF4-FFF2-40B4-BE49-F238E27FC236}">
                <a16:creationId xmlns:a16="http://schemas.microsoft.com/office/drawing/2014/main" xmlns="" id="{79F2FC00-A51C-4BFA-9BD7-032694D2279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52187" y="4907551"/>
            <a:ext cx="757007" cy="227103"/>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a:extLst>
              <a:ext uri="{FF2B5EF4-FFF2-40B4-BE49-F238E27FC236}">
                <a16:creationId xmlns:a16="http://schemas.microsoft.com/office/drawing/2014/main" xmlns="" id="{39D8A789-07FC-4FED-A349-832C03DD84D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34076" y="5592217"/>
            <a:ext cx="439589" cy="313371"/>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Logo idrac png » PNG Image">
            <a:extLst>
              <a:ext uri="{FF2B5EF4-FFF2-40B4-BE49-F238E27FC236}">
                <a16:creationId xmlns:a16="http://schemas.microsoft.com/office/drawing/2014/main" xmlns="" id="{A5D9ADB4-6AB5-4DF2-9DFD-AEB0C15EE5E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96428" y="4174180"/>
            <a:ext cx="514888" cy="286049"/>
          </a:xfrm>
          <a:prstGeom prst="rect">
            <a:avLst/>
          </a:prstGeom>
          <a:noFill/>
          <a:extLst>
            <a:ext uri="{909E8E84-426E-40DD-AFC4-6F175D3DCCD1}">
              <a14:hiddenFill xmlns:a14="http://schemas.microsoft.com/office/drawing/2010/main">
                <a:solidFill>
                  <a:srgbClr val="FFFFFF"/>
                </a:solidFill>
              </a14:hiddenFill>
            </a:ext>
          </a:extLst>
        </p:spPr>
      </p:pic>
      <p:pic>
        <p:nvPicPr>
          <p:cNvPr id="10254" name="Picture 14" descr="UEC Saturn wiki | TheReaderWiki">
            <a:extLst>
              <a:ext uri="{FF2B5EF4-FFF2-40B4-BE49-F238E27FC236}">
                <a16:creationId xmlns:a16="http://schemas.microsoft.com/office/drawing/2014/main" xmlns="" id="{24401290-4E73-465B-BFCA-B371B348FB7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63282" y="3517612"/>
            <a:ext cx="581281" cy="139535"/>
          </a:xfrm>
          <a:prstGeom prst="rect">
            <a:avLst/>
          </a:prstGeom>
          <a:noFill/>
          <a:extLst>
            <a:ext uri="{909E8E84-426E-40DD-AFC4-6F175D3DCCD1}">
              <a14:hiddenFill xmlns:a14="http://schemas.microsoft.com/office/drawing/2010/main">
                <a:solidFill>
                  <a:srgbClr val="FFFFFF"/>
                </a:solidFill>
              </a14:hiddenFill>
            </a:ext>
          </a:extLst>
        </p:spPr>
      </p:pic>
      <p:pic>
        <p:nvPicPr>
          <p:cNvPr id="10256" name="Picture 16" descr="St. Petersburg International Innovation Forum">
            <a:extLst>
              <a:ext uri="{FF2B5EF4-FFF2-40B4-BE49-F238E27FC236}">
                <a16:creationId xmlns:a16="http://schemas.microsoft.com/office/drawing/2014/main" xmlns="" id="{52631EC1-CF36-4645-A03E-6FCF1845014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41549" y="2686869"/>
            <a:ext cx="520847" cy="347231"/>
          </a:xfrm>
          <a:prstGeom prst="rect">
            <a:avLst/>
          </a:prstGeom>
          <a:noFill/>
          <a:extLst>
            <a:ext uri="{909E8E84-426E-40DD-AFC4-6F175D3DCCD1}">
              <a14:hiddenFill xmlns:a14="http://schemas.microsoft.com/office/drawing/2010/main">
                <a:solidFill>
                  <a:srgbClr val="FFFFFF"/>
                </a:solidFill>
              </a14:hiddenFill>
            </a:ext>
          </a:extLst>
        </p:spPr>
      </p:pic>
      <p:sp>
        <p:nvSpPr>
          <p:cNvPr id="23" name="Google Shape;814;p119">
            <a:extLst>
              <a:ext uri="{FF2B5EF4-FFF2-40B4-BE49-F238E27FC236}">
                <a16:creationId xmlns:a16="http://schemas.microsoft.com/office/drawing/2014/main" xmlns="" id="{FE53E604-1FC9-4ED1-8B79-74409AB8EB0A}"/>
              </a:ext>
            </a:extLst>
          </p:cNvPr>
          <p:cNvSpPr txBox="1"/>
          <p:nvPr/>
        </p:nvSpPr>
        <p:spPr>
          <a:xfrm>
            <a:off x="1364345" y="264948"/>
            <a:ext cx="10502307" cy="711184"/>
          </a:xfrm>
          <a:prstGeom prst="rect">
            <a:avLst/>
          </a:prstGeom>
          <a:noFill/>
          <a:ln>
            <a:noFill/>
          </a:ln>
        </p:spPr>
        <p:txBody>
          <a:bodyPr spcFirstLastPara="1" wrap="square" lIns="91348" tIns="91348" rIns="91348" bIns="91348" anchor="t" anchorCtr="0">
            <a:spAutoFit/>
          </a:bodyPr>
          <a:lstStyle/>
          <a:p>
            <a:pPr>
              <a:spcBef>
                <a:spcPts val="100"/>
              </a:spcBef>
              <a:spcAft>
                <a:spcPts val="100"/>
              </a:spcAft>
              <a:buClr>
                <a:srgbClr val="000000"/>
              </a:buClr>
              <a:buSzPts val="2000"/>
            </a:pPr>
            <a:r>
              <a:rPr lang="ru-RU" sz="3200" b="1" dirty="0">
                <a:solidFill>
                  <a:srgbClr val="1F497D"/>
                </a:solidFill>
                <a:latin typeface="Verdana"/>
                <a:ea typeface="Verdana"/>
                <a:sym typeface="Verdana"/>
              </a:rPr>
              <a:t>Экспертный совет </a:t>
            </a:r>
            <a:r>
              <a:rPr lang="ru-RU" sz="3200" b="1" dirty="0" err="1">
                <a:solidFill>
                  <a:srgbClr val="1F497D"/>
                </a:solidFill>
                <a:latin typeface="Verdana"/>
                <a:ea typeface="Verdana"/>
                <a:sym typeface="Verdana"/>
              </a:rPr>
              <a:t>СПбПУ</a:t>
            </a:r>
            <a:r>
              <a:rPr lang="ru-RU" sz="3200" b="1" dirty="0">
                <a:solidFill>
                  <a:srgbClr val="1F497D"/>
                </a:solidFill>
                <a:latin typeface="Verdana"/>
                <a:ea typeface="Verdana"/>
                <a:sym typeface="Verdana"/>
              </a:rPr>
              <a:t> по </a:t>
            </a:r>
            <a:r>
              <a:rPr lang="ru-RU" sz="3200" b="1" dirty="0" err="1">
                <a:solidFill>
                  <a:srgbClr val="1F497D"/>
                </a:solidFill>
                <a:latin typeface="Verdana"/>
                <a:ea typeface="Verdana"/>
                <a:sym typeface="Verdana"/>
              </a:rPr>
              <a:t>стартапам</a:t>
            </a:r>
            <a:endParaRPr sz="2800" dirty="0"/>
          </a:p>
        </p:txBody>
      </p:sp>
      <p:pic>
        <p:nvPicPr>
          <p:cNvPr id="10264" name="Picture 24" descr="SATEKO Industrial endoscopes. Partners">
            <a:extLst>
              <a:ext uri="{FF2B5EF4-FFF2-40B4-BE49-F238E27FC236}">
                <a16:creationId xmlns:a16="http://schemas.microsoft.com/office/drawing/2014/main" xmlns="" id="{473E3A40-55BF-4217-BAA9-4128D977EF05}"/>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915053" y="4506121"/>
            <a:ext cx="324563" cy="324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09308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6" name="Google Shape;76;p15"/>
          <p:cNvSpPr txBox="1"/>
          <p:nvPr/>
        </p:nvSpPr>
        <p:spPr>
          <a:xfrm>
            <a:off x="922822" y="587285"/>
            <a:ext cx="6393015" cy="6127779"/>
          </a:xfrm>
          <a:prstGeom prst="rect">
            <a:avLst/>
          </a:prstGeom>
          <a:noFill/>
          <a:ln>
            <a:noFill/>
          </a:ln>
        </p:spPr>
        <p:txBody>
          <a:bodyPr spcFirstLastPara="1" wrap="square" lIns="121870" tIns="121870" rIns="121870" bIns="121870" anchor="t" anchorCtr="0">
            <a:spAutoFit/>
          </a:bodyPr>
          <a:lstStyle/>
          <a:p>
            <a:pPr marL="372431" indent="-228541" algn="just" defTabSz="1218900">
              <a:lnSpc>
                <a:spcPct val="140000"/>
              </a:lnSpc>
              <a:buClr>
                <a:srgbClr val="434343"/>
              </a:buClr>
              <a:buSzPts val="1900"/>
              <a:buFont typeface="Arial" panose="020B0604020202020204" pitchFamily="34" charset="0"/>
              <a:buChar char="•"/>
            </a:pPr>
            <a:r>
              <a:rPr lang="ru-RU" sz="1600" b="1" kern="0" dirty="0">
                <a:solidFill>
                  <a:srgbClr val="434343"/>
                </a:solidFill>
                <a:latin typeface="Verdana" panose="020B0604030504040204" pitchFamily="34" charset="0"/>
                <a:ea typeface="Verdana" panose="020B0604030504040204" pitchFamily="34" charset="0"/>
                <a:cs typeface="Arial"/>
                <a:sym typeface="Arial"/>
              </a:rPr>
              <a:t>Процедура подготовки, сопровождения и защиты ВКР как </a:t>
            </a:r>
            <a:r>
              <a:rPr lang="ru-RU" sz="1600" b="1" kern="0" dirty="0" err="1">
                <a:solidFill>
                  <a:srgbClr val="434343"/>
                </a:solidFill>
                <a:latin typeface="Verdana" panose="020B0604030504040204" pitchFamily="34" charset="0"/>
                <a:ea typeface="Verdana" panose="020B0604030504040204" pitchFamily="34" charset="0"/>
                <a:cs typeface="Arial"/>
                <a:sym typeface="Arial"/>
              </a:rPr>
              <a:t>стартап</a:t>
            </a:r>
            <a:r>
              <a:rPr lang="ru-RU" sz="1600" b="1" kern="0" dirty="0">
                <a:solidFill>
                  <a:srgbClr val="434343"/>
                </a:solidFill>
                <a:latin typeface="Verdana" panose="020B0604030504040204" pitchFamily="34" charset="0"/>
                <a:ea typeface="Verdana" panose="020B0604030504040204" pitchFamily="34" charset="0"/>
                <a:cs typeface="Arial"/>
                <a:sym typeface="Arial"/>
              </a:rPr>
              <a:t> </a:t>
            </a:r>
            <a:r>
              <a:rPr lang="ru-RU" sz="1600" kern="0" dirty="0">
                <a:solidFill>
                  <a:srgbClr val="434343"/>
                </a:solidFill>
                <a:latin typeface="Verdana" panose="020B0604030504040204" pitchFamily="34" charset="0"/>
                <a:ea typeface="Verdana" panose="020B0604030504040204" pitchFamily="34" charset="0"/>
                <a:cs typeface="Arial"/>
                <a:sym typeface="Arial"/>
              </a:rPr>
              <a:t>(магистратура и </a:t>
            </a:r>
            <a:r>
              <a:rPr lang="ru-RU" sz="1600" kern="0" dirty="0" err="1">
                <a:solidFill>
                  <a:srgbClr val="434343"/>
                </a:solidFill>
                <a:latin typeface="Verdana" panose="020B0604030504040204" pitchFamily="34" charset="0"/>
                <a:ea typeface="Verdana" panose="020B0604030504040204" pitchFamily="34" charset="0"/>
                <a:cs typeface="Arial"/>
                <a:sym typeface="Arial"/>
              </a:rPr>
              <a:t>бакалавриат</a:t>
            </a:r>
            <a:r>
              <a:rPr lang="ru-RU" sz="1600" kern="0" dirty="0">
                <a:solidFill>
                  <a:srgbClr val="434343"/>
                </a:solidFill>
                <a:latin typeface="Verdana" panose="020B0604030504040204" pitchFamily="34" charset="0"/>
                <a:ea typeface="Verdana" panose="020B0604030504040204" pitchFamily="34" charset="0"/>
                <a:cs typeface="Arial"/>
                <a:sym typeface="Arial"/>
              </a:rPr>
              <a:t>) разработана во взаимодействии </a:t>
            </a:r>
            <a:r>
              <a:rPr lang="ru-RU" sz="1600" b="1" kern="0" dirty="0">
                <a:solidFill>
                  <a:srgbClr val="434343"/>
                </a:solidFill>
                <a:latin typeface="Verdana" panose="020B0604030504040204" pitchFamily="34" charset="0"/>
                <a:ea typeface="Verdana" panose="020B0604030504040204" pitchFamily="34" charset="0"/>
                <a:cs typeface="Arial"/>
                <a:sym typeface="Arial"/>
              </a:rPr>
              <a:t>Дирекции основных образовательных </a:t>
            </a:r>
            <a:r>
              <a:rPr lang="ru-RU" sz="1600" b="1" kern="0" dirty="0" smtClean="0">
                <a:solidFill>
                  <a:srgbClr val="434343"/>
                </a:solidFill>
                <a:latin typeface="Verdana" panose="020B0604030504040204" pitchFamily="34" charset="0"/>
                <a:ea typeface="Verdana" panose="020B0604030504040204" pitchFamily="34" charset="0"/>
                <a:cs typeface="Arial"/>
                <a:sym typeface="Arial"/>
              </a:rPr>
              <a:t>программ </a:t>
            </a:r>
            <a:r>
              <a:rPr lang="ru-RU" sz="1600" b="1" kern="0" dirty="0" err="1" smtClean="0">
                <a:solidFill>
                  <a:srgbClr val="434343"/>
                </a:solidFill>
                <a:latin typeface="Verdana" panose="020B0604030504040204" pitchFamily="34" charset="0"/>
                <a:ea typeface="Verdana" panose="020B0604030504040204" pitchFamily="34" charset="0"/>
                <a:cs typeface="Arial"/>
                <a:sym typeface="Arial"/>
              </a:rPr>
              <a:t>СПбПУ</a:t>
            </a:r>
            <a:r>
              <a:rPr lang="ru-RU" sz="1600" b="1" kern="0" dirty="0" smtClean="0">
                <a:solidFill>
                  <a:srgbClr val="434343"/>
                </a:solidFill>
                <a:latin typeface="Verdana" panose="020B0604030504040204" pitchFamily="34" charset="0"/>
                <a:ea typeface="Verdana" panose="020B0604030504040204" pitchFamily="34" charset="0"/>
                <a:cs typeface="Arial"/>
                <a:sym typeface="Arial"/>
              </a:rPr>
              <a:t> </a:t>
            </a:r>
            <a:r>
              <a:rPr lang="ru-RU" sz="1600" kern="0" dirty="0">
                <a:solidFill>
                  <a:srgbClr val="434343"/>
                </a:solidFill>
                <a:latin typeface="Verdana" panose="020B0604030504040204" pitchFamily="34" charset="0"/>
                <a:ea typeface="Verdana" panose="020B0604030504040204" pitchFamily="34" charset="0"/>
                <a:cs typeface="Arial"/>
                <a:sym typeface="Arial"/>
              </a:rPr>
              <a:t>и ВШТП ИППТ </a:t>
            </a:r>
            <a:r>
              <a:rPr lang="ru-RU" sz="1600" kern="0" dirty="0" err="1">
                <a:solidFill>
                  <a:srgbClr val="434343"/>
                </a:solidFill>
                <a:latin typeface="Verdana" panose="020B0604030504040204" pitchFamily="34" charset="0"/>
                <a:ea typeface="Verdana" panose="020B0604030504040204" pitchFamily="34" charset="0"/>
                <a:cs typeface="Arial"/>
                <a:sym typeface="Arial"/>
              </a:rPr>
              <a:t>СПбПУ</a:t>
            </a:r>
            <a:r>
              <a:rPr lang="ru-RU" sz="1600" kern="0" dirty="0">
                <a:solidFill>
                  <a:srgbClr val="434343"/>
                </a:solidFill>
                <a:latin typeface="Verdana" panose="020B0604030504040204" pitchFamily="34" charset="0"/>
                <a:ea typeface="Verdana" panose="020B0604030504040204" pitchFamily="34" charset="0"/>
                <a:cs typeface="Arial"/>
                <a:sym typeface="Arial"/>
              </a:rPr>
              <a:t> </a:t>
            </a:r>
          </a:p>
          <a:p>
            <a:pPr marL="372431" indent="-228541" algn="just" defTabSz="1218900">
              <a:lnSpc>
                <a:spcPct val="140000"/>
              </a:lnSpc>
              <a:buClr>
                <a:srgbClr val="434343"/>
              </a:buClr>
              <a:buSzPts val="1900"/>
              <a:buFont typeface="Arial" panose="020B0604020202020204" pitchFamily="34" charset="0"/>
              <a:buChar char="•"/>
            </a:pPr>
            <a:r>
              <a:rPr lang="ru-RU" sz="1600" kern="0" dirty="0">
                <a:solidFill>
                  <a:srgbClr val="434343"/>
                </a:solidFill>
                <a:latin typeface="Verdana" panose="020B0604030504040204" pitchFamily="34" charset="0"/>
                <a:ea typeface="Verdana" panose="020B0604030504040204" pitchFamily="34" charset="0"/>
                <a:cs typeface="Arial"/>
                <a:sym typeface="Arial"/>
              </a:rPr>
              <a:t>ВКР как стартап: проект представляется </a:t>
            </a:r>
            <a:r>
              <a:rPr lang="ru-RU" sz="1600" b="1" kern="0" dirty="0">
                <a:solidFill>
                  <a:srgbClr val="434343"/>
                </a:solidFill>
                <a:latin typeface="Verdana" panose="020B0604030504040204" pitchFamily="34" charset="0"/>
                <a:ea typeface="Verdana" panose="020B0604030504040204" pitchFamily="34" charset="0"/>
                <a:cs typeface="Arial"/>
                <a:sym typeface="Arial"/>
              </a:rPr>
              <a:t>Экспертному совету </a:t>
            </a:r>
            <a:r>
              <a:rPr lang="ru-RU" sz="1600" kern="0" dirty="0">
                <a:solidFill>
                  <a:srgbClr val="434343"/>
                </a:solidFill>
                <a:latin typeface="Verdana" panose="020B0604030504040204" pitchFamily="34" charset="0"/>
                <a:ea typeface="Verdana" panose="020B0604030504040204" pitchFamily="34" charset="0"/>
                <a:cs typeface="Arial"/>
                <a:sym typeface="Arial"/>
              </a:rPr>
              <a:t>(состоящему из внешних и внутренних экспертов), действующему в соответствии с </a:t>
            </a:r>
            <a:r>
              <a:rPr lang="ru-RU" sz="1600" b="1" kern="0" dirty="0">
                <a:solidFill>
                  <a:srgbClr val="434343"/>
                </a:solidFill>
                <a:latin typeface="Verdana" panose="020B0604030504040204" pitchFamily="34" charset="0"/>
                <a:ea typeface="Verdana" panose="020B0604030504040204" pitchFamily="34" charset="0"/>
                <a:cs typeface="Arial"/>
                <a:sym typeface="Arial"/>
              </a:rPr>
              <a:t>Регламентом</a:t>
            </a:r>
          </a:p>
          <a:p>
            <a:pPr marL="143891" defTabSz="1218900">
              <a:lnSpc>
                <a:spcPct val="140000"/>
              </a:lnSpc>
              <a:buClr>
                <a:srgbClr val="434343"/>
              </a:buClr>
              <a:buSzPts val="1900"/>
            </a:pPr>
            <a:r>
              <a:rPr lang="ru-RU" sz="1600" b="1" kern="0" dirty="0">
                <a:solidFill>
                  <a:srgbClr val="434343"/>
                </a:solidFill>
                <a:latin typeface="Verdana" panose="020B0604030504040204" pitchFamily="34" charset="0"/>
                <a:ea typeface="Verdana" panose="020B0604030504040204" pitchFamily="34" charset="0"/>
                <a:cs typeface="Arial"/>
                <a:sym typeface="Arial"/>
              </a:rPr>
              <a:t>Май</a:t>
            </a:r>
            <a:r>
              <a:rPr lang="ru-RU" sz="1600" kern="0" dirty="0">
                <a:solidFill>
                  <a:srgbClr val="434343"/>
                </a:solidFill>
                <a:latin typeface="Verdana" panose="020B0604030504040204" pitchFamily="34" charset="0"/>
                <a:ea typeface="Verdana" panose="020B0604030504040204" pitchFamily="34" charset="0"/>
                <a:cs typeface="Arial"/>
                <a:sym typeface="Arial"/>
              </a:rPr>
              <a:t>: заявление и презентация проекта в онлайн-формате</a:t>
            </a:r>
          </a:p>
          <a:p>
            <a:pPr marL="143891" defTabSz="1218900">
              <a:lnSpc>
                <a:spcPct val="140000"/>
              </a:lnSpc>
              <a:buClr>
                <a:srgbClr val="434343"/>
              </a:buClr>
              <a:buSzPts val="1900"/>
            </a:pPr>
            <a:r>
              <a:rPr lang="ru-RU" sz="1600" b="1" kern="0" dirty="0">
                <a:solidFill>
                  <a:srgbClr val="434343"/>
                </a:solidFill>
                <a:latin typeface="Verdana" panose="020B0604030504040204" pitchFamily="34" charset="0"/>
                <a:ea typeface="Verdana" panose="020B0604030504040204" pitchFamily="34" charset="0"/>
                <a:cs typeface="Arial"/>
                <a:sym typeface="Arial"/>
              </a:rPr>
              <a:t>Декабрь</a:t>
            </a:r>
            <a:r>
              <a:rPr lang="ru-RU" sz="1600" kern="0" dirty="0">
                <a:solidFill>
                  <a:srgbClr val="434343"/>
                </a:solidFill>
                <a:latin typeface="Verdana" panose="020B0604030504040204" pitchFamily="34" charset="0"/>
                <a:ea typeface="Verdana" panose="020B0604030504040204" pitchFamily="34" charset="0"/>
                <a:cs typeface="Arial"/>
                <a:sym typeface="Arial"/>
              </a:rPr>
              <a:t>: презентация проекта в офлайн-формате</a:t>
            </a:r>
          </a:p>
          <a:p>
            <a:pPr marL="609427" indent="-465535" defTabSz="1218900">
              <a:lnSpc>
                <a:spcPct val="140000"/>
              </a:lnSpc>
              <a:buClr>
                <a:srgbClr val="434343"/>
              </a:buClr>
              <a:buSzPts val="1900"/>
              <a:buFont typeface="Arial" panose="020B0604020202020204" pitchFamily="34" charset="0"/>
              <a:buChar char="•"/>
            </a:pPr>
            <a:r>
              <a:rPr lang="en-US" sz="1600" b="1" kern="0" dirty="0">
                <a:solidFill>
                  <a:srgbClr val="434343"/>
                </a:solidFill>
                <a:latin typeface="Verdana" panose="020B0604030504040204" pitchFamily="34" charset="0"/>
                <a:ea typeface="Verdana" panose="020B0604030504040204" pitchFamily="34" charset="0"/>
                <a:cs typeface="Arial"/>
                <a:sym typeface="Arial"/>
              </a:rPr>
              <a:t>C</a:t>
            </a:r>
            <a:r>
              <a:rPr lang="ru-RU" sz="1600" b="1" kern="0" dirty="0" err="1">
                <a:solidFill>
                  <a:srgbClr val="434343"/>
                </a:solidFill>
                <a:latin typeface="Verdana" panose="020B0604030504040204" pitchFamily="34" charset="0"/>
                <a:ea typeface="Verdana" panose="020B0604030504040204" pitchFamily="34" charset="0"/>
                <a:cs typeface="Arial"/>
                <a:sym typeface="Arial"/>
              </a:rPr>
              <a:t>оответствие</a:t>
            </a:r>
            <a:r>
              <a:rPr lang="ru-RU" sz="1600" b="1" kern="0" dirty="0">
                <a:solidFill>
                  <a:srgbClr val="434343"/>
                </a:solidFill>
                <a:latin typeface="Verdana" panose="020B0604030504040204" pitchFamily="34" charset="0"/>
                <a:ea typeface="Verdana" panose="020B0604030504040204" pitchFamily="34" charset="0"/>
                <a:cs typeface="Arial"/>
                <a:sym typeface="Arial"/>
              </a:rPr>
              <a:t> критериям</a:t>
            </a:r>
            <a:r>
              <a:rPr lang="ru-RU" sz="1600" kern="0" dirty="0">
                <a:solidFill>
                  <a:srgbClr val="434343"/>
                </a:solidFill>
                <a:latin typeface="Verdana" panose="020B0604030504040204" pitchFamily="34" charset="0"/>
                <a:ea typeface="Verdana" panose="020B0604030504040204" pitchFamily="34" charset="0"/>
                <a:cs typeface="Arial"/>
                <a:sym typeface="Arial"/>
              </a:rPr>
              <a:t>: команда, </a:t>
            </a:r>
            <a:r>
              <a:rPr lang="en-US" sz="1600" kern="0" dirty="0">
                <a:solidFill>
                  <a:srgbClr val="434343"/>
                </a:solidFill>
                <a:latin typeface="Verdana" panose="020B0604030504040204" pitchFamily="34" charset="0"/>
                <a:ea typeface="Verdana" panose="020B0604030504040204" pitchFamily="34" charset="0"/>
                <a:cs typeface="Arial"/>
                <a:sym typeface="Arial"/>
              </a:rPr>
              <a:t>MVP, </a:t>
            </a:r>
            <a:r>
              <a:rPr lang="ru-RU" sz="1600" kern="0" dirty="0" err="1">
                <a:solidFill>
                  <a:srgbClr val="434343"/>
                </a:solidFill>
                <a:latin typeface="Verdana" panose="020B0604030504040204" pitchFamily="34" charset="0"/>
                <a:ea typeface="Verdana" panose="020B0604030504040204" pitchFamily="34" charset="0"/>
                <a:cs typeface="Arial"/>
                <a:sym typeface="Arial"/>
              </a:rPr>
              <a:t>инновационность</a:t>
            </a:r>
            <a:r>
              <a:rPr lang="en-US" sz="1600" kern="0" dirty="0">
                <a:solidFill>
                  <a:srgbClr val="434343"/>
                </a:solidFill>
                <a:latin typeface="Verdana" panose="020B0604030504040204" pitchFamily="34" charset="0"/>
                <a:ea typeface="Verdana" panose="020B0604030504040204" pitchFamily="34" charset="0"/>
                <a:cs typeface="Arial"/>
                <a:sym typeface="Arial"/>
              </a:rPr>
              <a:t>, </a:t>
            </a:r>
            <a:r>
              <a:rPr lang="ru-RU" sz="1600" kern="0" dirty="0" smtClean="0">
                <a:solidFill>
                  <a:srgbClr val="434343"/>
                </a:solidFill>
                <a:latin typeface="Verdana" panose="020B0604030504040204" pitchFamily="34" charset="0"/>
                <a:ea typeface="Verdana" panose="020B0604030504040204" pitchFamily="34" charset="0"/>
                <a:cs typeface="Arial"/>
                <a:sym typeface="Arial"/>
              </a:rPr>
              <a:t>технологическая </a:t>
            </a:r>
            <a:r>
              <a:rPr lang="ru-RU" sz="1600" kern="0" dirty="0">
                <a:solidFill>
                  <a:srgbClr val="434343"/>
                </a:solidFill>
                <a:latin typeface="Verdana" panose="020B0604030504040204" pitchFamily="34" charset="0"/>
                <a:ea typeface="Verdana" panose="020B0604030504040204" pitchFamily="34" charset="0"/>
                <a:cs typeface="Arial"/>
                <a:sym typeface="Arial"/>
              </a:rPr>
              <a:t>составляющая</a:t>
            </a:r>
            <a:r>
              <a:rPr lang="en-US" sz="1600" kern="0" dirty="0">
                <a:solidFill>
                  <a:srgbClr val="434343"/>
                </a:solidFill>
                <a:latin typeface="Verdana" panose="020B0604030504040204" pitchFamily="34" charset="0"/>
                <a:ea typeface="Verdana" panose="020B0604030504040204" pitchFamily="34" charset="0"/>
                <a:cs typeface="Arial"/>
                <a:sym typeface="Arial"/>
              </a:rPr>
              <a:t>, </a:t>
            </a:r>
            <a:r>
              <a:rPr lang="ru-RU" sz="1600" kern="0" dirty="0">
                <a:solidFill>
                  <a:srgbClr val="434343"/>
                </a:solidFill>
                <a:latin typeface="Verdana" panose="020B0604030504040204" pitchFamily="34" charset="0"/>
                <a:ea typeface="Verdana" panose="020B0604030504040204" pitchFamily="34" charset="0"/>
                <a:cs typeface="Arial"/>
                <a:sym typeface="Arial"/>
              </a:rPr>
              <a:t>масштабируемость</a:t>
            </a:r>
            <a:r>
              <a:rPr lang="en-US" sz="1600" kern="0" dirty="0">
                <a:solidFill>
                  <a:srgbClr val="434343"/>
                </a:solidFill>
                <a:latin typeface="Verdana" panose="020B0604030504040204" pitchFamily="34" charset="0"/>
                <a:ea typeface="Verdana" panose="020B0604030504040204" pitchFamily="34" charset="0"/>
                <a:cs typeface="Arial"/>
                <a:sym typeface="Arial"/>
              </a:rPr>
              <a:t>, </a:t>
            </a:r>
            <a:r>
              <a:rPr lang="ru-RU" sz="1600" kern="0" dirty="0">
                <a:solidFill>
                  <a:srgbClr val="434343"/>
                </a:solidFill>
                <a:latin typeface="Verdana" panose="020B0604030504040204" pitchFamily="34" charset="0"/>
                <a:ea typeface="Verdana" panose="020B0604030504040204" pitchFamily="34" charset="0"/>
                <a:cs typeface="Arial"/>
                <a:sym typeface="Arial"/>
              </a:rPr>
              <a:t>поддержка</a:t>
            </a:r>
            <a:r>
              <a:rPr lang="en-US" sz="1600" kern="0" dirty="0">
                <a:solidFill>
                  <a:srgbClr val="434343"/>
                </a:solidFill>
                <a:latin typeface="Verdana" panose="020B0604030504040204" pitchFamily="34" charset="0"/>
                <a:ea typeface="Verdana" panose="020B0604030504040204" pitchFamily="34" charset="0"/>
                <a:cs typeface="Arial"/>
                <a:sym typeface="Arial"/>
              </a:rPr>
              <a:t>/</a:t>
            </a:r>
            <a:r>
              <a:rPr lang="ru-RU" sz="1600" kern="0" dirty="0">
                <a:solidFill>
                  <a:srgbClr val="434343"/>
                </a:solidFill>
                <a:latin typeface="Verdana" panose="020B0604030504040204" pitchFamily="34" charset="0"/>
                <a:ea typeface="Verdana" panose="020B0604030504040204" pitchFamily="34" charset="0"/>
                <a:cs typeface="Arial"/>
                <a:sym typeface="Arial"/>
              </a:rPr>
              <a:t>акселерационный опыт.    </a:t>
            </a:r>
            <a:endParaRPr lang="ru-RU" sz="1700" kern="0" dirty="0">
              <a:solidFill>
                <a:srgbClr val="434343"/>
              </a:solidFill>
              <a:latin typeface="Verdana" panose="020B0604030504040204" pitchFamily="34" charset="0"/>
              <a:ea typeface="Verdana" panose="020B0604030504040204" pitchFamily="34" charset="0"/>
              <a:cs typeface="Arial"/>
              <a:sym typeface="Arial"/>
            </a:endParaRPr>
          </a:p>
          <a:p>
            <a:pPr marL="143891" defTabSz="1218900">
              <a:lnSpc>
                <a:spcPct val="140000"/>
              </a:lnSpc>
              <a:buClr>
                <a:srgbClr val="434343"/>
              </a:buClr>
              <a:buSzPts val="1900"/>
            </a:pPr>
            <a:r>
              <a:rPr lang="ru-RU" sz="1700" kern="0" dirty="0">
                <a:solidFill>
                  <a:srgbClr val="434343"/>
                </a:solidFill>
                <a:cs typeface="Arial"/>
                <a:sym typeface="Arial"/>
              </a:rPr>
              <a:t>  </a:t>
            </a:r>
            <a:endParaRPr sz="1700" kern="0" dirty="0">
              <a:solidFill>
                <a:srgbClr val="434343"/>
              </a:solidFill>
              <a:cs typeface="Arial"/>
              <a:sym typeface="Arial"/>
            </a:endParaRPr>
          </a:p>
        </p:txBody>
      </p:sp>
      <p:sp>
        <p:nvSpPr>
          <p:cNvPr id="77" name="Google Shape;77;p15"/>
          <p:cNvSpPr txBox="1"/>
          <p:nvPr/>
        </p:nvSpPr>
        <p:spPr>
          <a:xfrm>
            <a:off x="1075129" y="91004"/>
            <a:ext cx="11876392" cy="649705"/>
          </a:xfrm>
          <a:prstGeom prst="rect">
            <a:avLst/>
          </a:prstGeom>
          <a:noFill/>
          <a:ln>
            <a:noFill/>
          </a:ln>
        </p:spPr>
        <p:txBody>
          <a:bodyPr spcFirstLastPara="1" wrap="square" lIns="121870" tIns="121870" rIns="121870" bIns="121870" anchor="t" anchorCtr="0">
            <a:spAutoFit/>
          </a:bodyPr>
          <a:lstStyle/>
          <a:p>
            <a:pPr defTabSz="1218900">
              <a:spcBef>
                <a:spcPts val="133"/>
              </a:spcBef>
              <a:spcAft>
                <a:spcPts val="133"/>
              </a:spcAft>
              <a:buClr>
                <a:srgbClr val="000000"/>
              </a:buClr>
            </a:pPr>
            <a:r>
              <a:rPr lang="ru-RU" sz="2400" b="1" kern="0" dirty="0" smtClean="0">
                <a:solidFill>
                  <a:srgbClr val="1F497D"/>
                </a:solidFill>
                <a:latin typeface="Verdana" panose="020B0604030504040204" pitchFamily="34" charset="0"/>
                <a:ea typeface="Verdana" panose="020B0604030504040204" pitchFamily="34" charset="0"/>
                <a:cs typeface="Rubik Light"/>
                <a:sym typeface="Rubik Light"/>
              </a:rPr>
              <a:t>ВКР как </a:t>
            </a:r>
            <a:r>
              <a:rPr lang="ru-RU" sz="2400" b="1" kern="0" dirty="0" err="1" smtClean="0">
                <a:solidFill>
                  <a:srgbClr val="1F497D"/>
                </a:solidFill>
                <a:latin typeface="Verdana" panose="020B0604030504040204" pitchFamily="34" charset="0"/>
                <a:ea typeface="Verdana" panose="020B0604030504040204" pitchFamily="34" charset="0"/>
                <a:cs typeface="Rubik Light"/>
                <a:sym typeface="Rubik Light"/>
              </a:rPr>
              <a:t>стартап</a:t>
            </a:r>
            <a:r>
              <a:rPr lang="ru-RU" sz="2400" b="1" kern="0" dirty="0" smtClean="0">
                <a:solidFill>
                  <a:srgbClr val="1F497D"/>
                </a:solidFill>
                <a:latin typeface="Verdana" panose="020B0604030504040204" pitchFamily="34" charset="0"/>
                <a:ea typeface="Verdana" panose="020B0604030504040204" pitchFamily="34" charset="0"/>
                <a:cs typeface="Rubik Light"/>
                <a:sym typeface="Rubik Light"/>
              </a:rPr>
              <a:t> в </a:t>
            </a:r>
            <a:r>
              <a:rPr lang="ru-RU" sz="2400" b="1" kern="0" dirty="0" err="1" smtClean="0">
                <a:solidFill>
                  <a:srgbClr val="1F497D"/>
                </a:solidFill>
                <a:latin typeface="Verdana" panose="020B0604030504040204" pitchFamily="34" charset="0"/>
                <a:ea typeface="Verdana" panose="020B0604030504040204" pitchFamily="34" charset="0"/>
                <a:cs typeface="Rubik Light"/>
                <a:sym typeface="Rubik Light"/>
              </a:rPr>
              <a:t>СПбПУ</a:t>
            </a:r>
            <a:r>
              <a:rPr lang="ru-RU" sz="2400" b="1" kern="0" dirty="0" smtClean="0">
                <a:solidFill>
                  <a:srgbClr val="1F497D"/>
                </a:solidFill>
                <a:latin typeface="Verdana" panose="020B0604030504040204" pitchFamily="34" charset="0"/>
                <a:ea typeface="Verdana" panose="020B0604030504040204" pitchFamily="34" charset="0"/>
                <a:cs typeface="Rubik Light"/>
                <a:sym typeface="Rubik Light"/>
              </a:rPr>
              <a:t>: </a:t>
            </a:r>
            <a:r>
              <a:rPr lang="ru-RU" sz="2400" b="1" kern="0" dirty="0">
                <a:solidFill>
                  <a:srgbClr val="1F497D"/>
                </a:solidFill>
                <a:latin typeface="Verdana" panose="020B0604030504040204" pitchFamily="34" charset="0"/>
                <a:ea typeface="Verdana" panose="020B0604030504040204" pitchFamily="34" charset="0"/>
                <a:cs typeface="Rubik Light"/>
                <a:sym typeface="Rubik Light"/>
              </a:rPr>
              <a:t>положение о подготовке и защите</a:t>
            </a:r>
          </a:p>
        </p:txBody>
      </p:sp>
      <p:pic>
        <p:nvPicPr>
          <p:cNvPr id="10" name="Рисунок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5819" y="6239288"/>
            <a:ext cx="7675119" cy="450977"/>
          </a:xfrm>
          <a:prstGeom prst="rect">
            <a:avLst/>
          </a:prstGeom>
        </p:spPr>
      </p:pic>
      <p:pic>
        <p:nvPicPr>
          <p:cNvPr id="11" name="Рисунок 10"/>
          <p:cNvPicPr/>
          <p:nvPr/>
        </p:nvPicPr>
        <p:blipFill rotWithShape="1">
          <a:blip r:embed="rId4" cstate="print">
            <a:alphaModFix amt="85000"/>
            <a:extLst>
              <a:ext uri="{28A0092B-C50C-407E-A947-70E740481C1C}">
                <a14:useLocalDpi xmlns:a14="http://schemas.microsoft.com/office/drawing/2010/main" val="0"/>
              </a:ext>
            </a:extLst>
          </a:blip>
          <a:srcRect l="6301" t="14835" r="1699" b="6711"/>
          <a:stretch/>
        </p:blipFill>
        <p:spPr>
          <a:xfrm>
            <a:off x="7315824" y="856016"/>
            <a:ext cx="4444805" cy="2274245"/>
          </a:xfrm>
          <a:prstGeom prst="rect">
            <a:avLst/>
          </a:prstGeom>
        </p:spPr>
      </p:pic>
      <p:pic>
        <p:nvPicPr>
          <p:cNvPr id="13" name="Рисунок 12"/>
          <p:cNvPicPr/>
          <p:nvPr/>
        </p:nvPicPr>
        <p:blipFill rotWithShape="1">
          <a:blip r:embed="rId5" cstate="print">
            <a:alphaModFix amt="85000"/>
            <a:extLst>
              <a:ext uri="{28A0092B-C50C-407E-A947-70E740481C1C}">
                <a14:useLocalDpi xmlns:a14="http://schemas.microsoft.com/office/drawing/2010/main" val="0"/>
              </a:ext>
            </a:extLst>
          </a:blip>
          <a:srcRect l="2006" r="-1"/>
          <a:stretch/>
        </p:blipFill>
        <p:spPr>
          <a:xfrm>
            <a:off x="7295517" y="3333528"/>
            <a:ext cx="4444807" cy="2692345"/>
          </a:xfrm>
          <a:prstGeom prst="rect">
            <a:avLst/>
          </a:prstGeom>
        </p:spPr>
      </p:pic>
      <p:pic>
        <p:nvPicPr>
          <p:cNvPr id="14" name="Picture 3"/>
          <p:cNvPicPr>
            <a:picLocks noChangeAspect="1" noChangeArrowheads="1"/>
          </p:cNvPicPr>
          <p:nvPr/>
        </p:nvPicPr>
        <p:blipFill rotWithShape="1">
          <a:blip r:embed="rId6" cstate="print"/>
          <a:srcRect r="29964"/>
          <a:stretch/>
        </p:blipFill>
        <p:spPr bwMode="auto">
          <a:xfrm>
            <a:off x="66" y="-27384"/>
            <a:ext cx="1035423" cy="6857999"/>
          </a:xfrm>
          <a:prstGeom prst="rect">
            <a:avLst/>
          </a:prstGeom>
          <a:noFill/>
          <a:ln w="9525">
            <a:noFill/>
            <a:miter lim="800000"/>
            <a:headEnd/>
            <a:tailEnd/>
          </a:ln>
        </p:spPr>
      </p:pic>
    </p:spTree>
    <p:extLst>
      <p:ext uri="{BB962C8B-B14F-4D97-AF65-F5344CB8AC3E}">
        <p14:creationId xmlns:p14="http://schemas.microsoft.com/office/powerpoint/2010/main" val="3557157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2">
            <a:extLst>
              <a:ext uri="{FF2B5EF4-FFF2-40B4-BE49-F238E27FC236}">
                <a16:creationId xmlns:a16="http://schemas.microsoft.com/office/drawing/2014/main" xmlns="" id="{1159F207-4CD1-4F7A-8413-C87963780D18}"/>
              </a:ext>
            </a:extLst>
          </p:cNvPr>
          <p:cNvGraphicFramePr/>
          <p:nvPr>
            <p:extLst>
              <p:ext uri="{D42A27DB-BD31-4B8C-83A1-F6EECF244321}">
                <p14:modId xmlns:p14="http://schemas.microsoft.com/office/powerpoint/2010/main" val="2893984401"/>
              </p:ext>
            </p:extLst>
          </p:nvPr>
        </p:nvGraphicFramePr>
        <p:xfrm>
          <a:off x="844845" y="-586068"/>
          <a:ext cx="8795827" cy="5740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5" name="Diagram 14">
            <a:extLst>
              <a:ext uri="{FF2B5EF4-FFF2-40B4-BE49-F238E27FC236}">
                <a16:creationId xmlns:a16="http://schemas.microsoft.com/office/drawing/2014/main" xmlns="" id="{4E8495F8-3160-4B5E-A478-96290B761266}"/>
              </a:ext>
            </a:extLst>
          </p:cNvPr>
          <p:cNvGraphicFramePr/>
          <p:nvPr>
            <p:extLst>
              <p:ext uri="{D42A27DB-BD31-4B8C-83A1-F6EECF244321}">
                <p14:modId xmlns:p14="http://schemas.microsoft.com/office/powerpoint/2010/main" val="2338497328"/>
              </p:ext>
            </p:extLst>
          </p:nvPr>
        </p:nvGraphicFramePr>
        <p:xfrm>
          <a:off x="871733" y="1710443"/>
          <a:ext cx="8795827" cy="54654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6" name="Diagram 15">
            <a:extLst>
              <a:ext uri="{FF2B5EF4-FFF2-40B4-BE49-F238E27FC236}">
                <a16:creationId xmlns:a16="http://schemas.microsoft.com/office/drawing/2014/main" xmlns="" id="{63BF1121-42E7-439B-93BD-89AB701257E2}"/>
              </a:ext>
            </a:extLst>
          </p:cNvPr>
          <p:cNvGraphicFramePr/>
          <p:nvPr>
            <p:extLst>
              <p:ext uri="{D42A27DB-BD31-4B8C-83A1-F6EECF244321}">
                <p14:modId xmlns:p14="http://schemas.microsoft.com/office/powerpoint/2010/main" val="1586668986"/>
              </p:ext>
            </p:extLst>
          </p:nvPr>
        </p:nvGraphicFramePr>
        <p:xfrm>
          <a:off x="882325" y="3042603"/>
          <a:ext cx="8795827" cy="546542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9" name="Oval 18">
            <a:extLst>
              <a:ext uri="{FF2B5EF4-FFF2-40B4-BE49-F238E27FC236}">
                <a16:creationId xmlns:a16="http://schemas.microsoft.com/office/drawing/2014/main" xmlns="" id="{26FD391F-1717-4726-AAEA-507FE7373B27}"/>
              </a:ext>
            </a:extLst>
          </p:cNvPr>
          <p:cNvSpPr/>
          <p:nvPr/>
        </p:nvSpPr>
        <p:spPr>
          <a:xfrm>
            <a:off x="4777969" y="1549861"/>
            <a:ext cx="691247" cy="680027"/>
          </a:xfrm>
          <a:prstGeom prst="ellipse">
            <a:avLst/>
          </a:prstGeom>
          <a:solidFill>
            <a:srgbClr val="FF0000"/>
          </a:solidFill>
        </p:spPr>
        <p:style>
          <a:lnRef idx="2">
            <a:schemeClr val="accent4">
              <a:shade val="50000"/>
            </a:schemeClr>
          </a:lnRef>
          <a:fillRef idx="1">
            <a:schemeClr val="accent4"/>
          </a:fillRef>
          <a:effectRef idx="0">
            <a:schemeClr val="accent4"/>
          </a:effectRef>
          <a:fontRef idx="minor">
            <a:schemeClr val="lt1"/>
          </a:fontRef>
        </p:style>
        <p:txBody>
          <a:bodyPr lIns="91364" tIns="45718" rIns="91364" bIns="45718" rtlCol="0" anchor="ctr"/>
          <a:lstStyle/>
          <a:p>
            <a:pPr algn="ctr"/>
            <a:r>
              <a:rPr lang="en-US" sz="2800" b="1" dirty="0">
                <a:solidFill>
                  <a:schemeClr val="tx1"/>
                </a:solidFill>
              </a:rPr>
              <a:t>1 </a:t>
            </a:r>
          </a:p>
        </p:txBody>
      </p:sp>
      <p:sp>
        <p:nvSpPr>
          <p:cNvPr id="21" name="Oval 20">
            <a:extLst>
              <a:ext uri="{FF2B5EF4-FFF2-40B4-BE49-F238E27FC236}">
                <a16:creationId xmlns:a16="http://schemas.microsoft.com/office/drawing/2014/main" xmlns="" id="{F03BAA15-9ABA-4B68-A097-C5B23A78B30F}"/>
              </a:ext>
            </a:extLst>
          </p:cNvPr>
          <p:cNvSpPr/>
          <p:nvPr/>
        </p:nvSpPr>
        <p:spPr>
          <a:xfrm>
            <a:off x="7100710" y="1520833"/>
            <a:ext cx="691247" cy="68002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lIns="91364" tIns="45718" rIns="91364" bIns="45718" rtlCol="0" anchor="ctr"/>
          <a:lstStyle/>
          <a:p>
            <a:pPr algn="ctr"/>
            <a:r>
              <a:rPr lang="en-US" sz="2800" b="1" dirty="0">
                <a:solidFill>
                  <a:schemeClr val="tx1"/>
                </a:solidFill>
              </a:rPr>
              <a:t>2</a:t>
            </a:r>
          </a:p>
        </p:txBody>
      </p:sp>
      <p:sp>
        <p:nvSpPr>
          <p:cNvPr id="26" name="TextBox 25">
            <a:extLst>
              <a:ext uri="{FF2B5EF4-FFF2-40B4-BE49-F238E27FC236}">
                <a16:creationId xmlns:a16="http://schemas.microsoft.com/office/drawing/2014/main" xmlns="" id="{2614C0FA-F4CD-4062-BD1D-5918FA08E885}"/>
              </a:ext>
            </a:extLst>
          </p:cNvPr>
          <p:cNvSpPr txBox="1"/>
          <p:nvPr/>
        </p:nvSpPr>
        <p:spPr>
          <a:xfrm>
            <a:off x="849139" y="2836429"/>
            <a:ext cx="3701044" cy="338555"/>
          </a:xfrm>
          <a:prstGeom prst="rect">
            <a:avLst/>
          </a:prstGeom>
          <a:noFill/>
        </p:spPr>
        <p:txBody>
          <a:bodyPr wrap="square" lIns="91364" tIns="45718" rIns="91364" bIns="45718" rtlCol="0">
            <a:spAutoFit/>
          </a:bodyPr>
          <a:lstStyle/>
          <a:p>
            <a:r>
              <a:rPr lang="ru-RU" sz="1600" b="1" dirty="0">
                <a:latin typeface="Verdana" panose="020B0604030504040204" pitchFamily="34" charset="0"/>
                <a:ea typeface="Verdana" panose="020B0604030504040204" pitchFamily="34" charset="0"/>
              </a:rPr>
              <a:t>Семестры</a:t>
            </a:r>
            <a:endParaRPr lang="en-US" sz="1600" b="1" dirty="0">
              <a:latin typeface="Verdana" panose="020B0604030504040204" pitchFamily="34" charset="0"/>
              <a:ea typeface="Verdana" panose="020B0604030504040204" pitchFamily="34" charset="0"/>
            </a:endParaRPr>
          </a:p>
        </p:txBody>
      </p:sp>
      <p:sp>
        <p:nvSpPr>
          <p:cNvPr id="28" name="TextBox 27">
            <a:extLst>
              <a:ext uri="{FF2B5EF4-FFF2-40B4-BE49-F238E27FC236}">
                <a16:creationId xmlns:a16="http://schemas.microsoft.com/office/drawing/2014/main" xmlns="" id="{AEEA35F5-4642-429C-9F2C-636428F5E6C1}"/>
              </a:ext>
            </a:extLst>
          </p:cNvPr>
          <p:cNvSpPr txBox="1"/>
          <p:nvPr/>
        </p:nvSpPr>
        <p:spPr>
          <a:xfrm>
            <a:off x="849135" y="6308109"/>
            <a:ext cx="3701044" cy="338555"/>
          </a:xfrm>
          <a:prstGeom prst="rect">
            <a:avLst/>
          </a:prstGeom>
          <a:noFill/>
        </p:spPr>
        <p:txBody>
          <a:bodyPr wrap="square" lIns="91364" tIns="45718" rIns="91364" bIns="45718" rtlCol="0">
            <a:spAutoFit/>
          </a:bodyPr>
          <a:lstStyle/>
          <a:p>
            <a:r>
              <a:rPr lang="ru-RU" sz="1600" b="1" dirty="0">
                <a:latin typeface="Verdana" panose="020B0604030504040204" pitchFamily="34" charset="0"/>
                <a:ea typeface="Verdana" panose="020B0604030504040204" pitchFamily="34" charset="0"/>
              </a:rPr>
              <a:t>Семестры</a:t>
            </a:r>
            <a:endParaRPr lang="en-US" sz="1600" b="1" dirty="0">
              <a:latin typeface="Verdana" panose="020B0604030504040204" pitchFamily="34" charset="0"/>
              <a:ea typeface="Verdana" panose="020B0604030504040204" pitchFamily="34" charset="0"/>
            </a:endParaRPr>
          </a:p>
        </p:txBody>
      </p:sp>
      <p:sp>
        <p:nvSpPr>
          <p:cNvPr id="29" name="Google Shape;814;p119">
            <a:extLst>
              <a:ext uri="{FF2B5EF4-FFF2-40B4-BE49-F238E27FC236}">
                <a16:creationId xmlns:a16="http://schemas.microsoft.com/office/drawing/2014/main" xmlns="" id="{DFD7CDA1-5995-4CB4-84C9-CE36E7601DB6}"/>
              </a:ext>
            </a:extLst>
          </p:cNvPr>
          <p:cNvSpPr txBox="1"/>
          <p:nvPr/>
        </p:nvSpPr>
        <p:spPr>
          <a:xfrm>
            <a:off x="162561" y="353657"/>
            <a:ext cx="9511339" cy="1195051"/>
          </a:xfrm>
          <a:prstGeom prst="rect">
            <a:avLst/>
          </a:prstGeom>
          <a:noFill/>
          <a:ln>
            <a:noFill/>
          </a:ln>
        </p:spPr>
        <p:txBody>
          <a:bodyPr spcFirstLastPara="1" wrap="square" lIns="91348" tIns="91348" rIns="91348" bIns="91348" anchor="t" anchorCtr="0">
            <a:spAutoFit/>
          </a:bodyPr>
          <a:lstStyle/>
          <a:p>
            <a:pPr algn="ctr">
              <a:spcBef>
                <a:spcPts val="100"/>
              </a:spcBef>
              <a:spcAft>
                <a:spcPts val="100"/>
              </a:spcAft>
              <a:buClr>
                <a:srgbClr val="000000"/>
              </a:buClr>
              <a:buSzPts val="2000"/>
            </a:pPr>
            <a:r>
              <a:rPr lang="ru-RU" sz="3200" b="1" dirty="0">
                <a:solidFill>
                  <a:srgbClr val="1F497D"/>
                </a:solidFill>
                <a:latin typeface="Verdana"/>
                <a:ea typeface="Verdana"/>
                <a:cs typeface="Verdana"/>
                <a:sym typeface="Verdana"/>
              </a:rPr>
              <a:t>Экспертный совет</a:t>
            </a:r>
            <a:r>
              <a:rPr lang="en-US" sz="3200" b="1" dirty="0">
                <a:solidFill>
                  <a:srgbClr val="1F497D"/>
                </a:solidFill>
                <a:latin typeface="Verdana"/>
                <a:ea typeface="Verdana"/>
                <a:cs typeface="Verdana"/>
                <a:sym typeface="Verdana"/>
              </a:rPr>
              <a:t> </a:t>
            </a:r>
            <a:r>
              <a:rPr lang="ru-RU" sz="3200" b="1" dirty="0" err="1">
                <a:solidFill>
                  <a:srgbClr val="1F497D"/>
                </a:solidFill>
                <a:latin typeface="Verdana"/>
                <a:ea typeface="Verdana"/>
                <a:cs typeface="Verdana"/>
                <a:sym typeface="Verdana"/>
              </a:rPr>
              <a:t>СПбПУ</a:t>
            </a:r>
            <a:r>
              <a:rPr lang="ru-RU" sz="3200" b="1" dirty="0">
                <a:solidFill>
                  <a:srgbClr val="1F497D"/>
                </a:solidFill>
                <a:latin typeface="Verdana"/>
                <a:ea typeface="Verdana"/>
                <a:cs typeface="Verdana"/>
                <a:sym typeface="Verdana"/>
              </a:rPr>
              <a:t> по </a:t>
            </a:r>
            <a:r>
              <a:rPr lang="ru-RU" sz="3200" b="1" dirty="0" err="1">
                <a:solidFill>
                  <a:srgbClr val="1F497D"/>
                </a:solidFill>
                <a:latin typeface="Verdana"/>
                <a:ea typeface="Verdana"/>
                <a:cs typeface="Verdana"/>
                <a:sym typeface="Verdana"/>
              </a:rPr>
              <a:t>стартапам</a:t>
            </a:r>
            <a:r>
              <a:rPr lang="ru-RU" sz="3200" b="1" dirty="0">
                <a:solidFill>
                  <a:srgbClr val="1F497D"/>
                </a:solidFill>
                <a:latin typeface="Verdana"/>
                <a:ea typeface="Verdana"/>
                <a:cs typeface="Verdana"/>
                <a:sym typeface="Verdana"/>
              </a:rPr>
              <a:t> - </a:t>
            </a:r>
            <a:endParaRPr sz="2800" dirty="0"/>
          </a:p>
        </p:txBody>
      </p:sp>
      <p:sp>
        <p:nvSpPr>
          <p:cNvPr id="30" name="Rectangle 29">
            <a:extLst>
              <a:ext uri="{FF2B5EF4-FFF2-40B4-BE49-F238E27FC236}">
                <a16:creationId xmlns:a16="http://schemas.microsoft.com/office/drawing/2014/main" xmlns="" id="{381AACAE-5CDC-4D87-88E6-827E3E7A8E9A}"/>
              </a:ext>
            </a:extLst>
          </p:cNvPr>
          <p:cNvSpPr/>
          <p:nvPr/>
        </p:nvSpPr>
        <p:spPr>
          <a:xfrm>
            <a:off x="9640722" y="1769805"/>
            <a:ext cx="2334057" cy="1027283"/>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364" tIns="45718" rIns="91364" bIns="45718" rtlCol="0" anchor="ctr"/>
          <a:lstStyle/>
          <a:p>
            <a:pPr algn="ctr"/>
            <a:endParaRPr lang="en-US"/>
          </a:p>
        </p:txBody>
      </p:sp>
      <p:sp>
        <p:nvSpPr>
          <p:cNvPr id="32" name="Rectangle 31">
            <a:extLst>
              <a:ext uri="{FF2B5EF4-FFF2-40B4-BE49-F238E27FC236}">
                <a16:creationId xmlns:a16="http://schemas.microsoft.com/office/drawing/2014/main" xmlns="" id="{6F771412-65FE-4222-9C0E-7DDD0AF28552}"/>
              </a:ext>
            </a:extLst>
          </p:cNvPr>
          <p:cNvSpPr/>
          <p:nvPr/>
        </p:nvSpPr>
        <p:spPr>
          <a:xfrm>
            <a:off x="9640721" y="5237081"/>
            <a:ext cx="2334057" cy="1027283"/>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364" tIns="45718" rIns="91364" bIns="45718" rtlCol="0" anchor="ctr"/>
          <a:lstStyle/>
          <a:p>
            <a:pPr algn="ctr"/>
            <a:endParaRPr lang="en-US"/>
          </a:p>
        </p:txBody>
      </p:sp>
      <p:sp>
        <p:nvSpPr>
          <p:cNvPr id="34" name="TextBox 33">
            <a:extLst>
              <a:ext uri="{FF2B5EF4-FFF2-40B4-BE49-F238E27FC236}">
                <a16:creationId xmlns:a16="http://schemas.microsoft.com/office/drawing/2014/main" xmlns="" id="{DFC2E2DE-E249-499D-814C-66B3142B0DB3}"/>
              </a:ext>
            </a:extLst>
          </p:cNvPr>
          <p:cNvSpPr txBox="1"/>
          <p:nvPr/>
        </p:nvSpPr>
        <p:spPr>
          <a:xfrm>
            <a:off x="849146" y="3483013"/>
            <a:ext cx="4149585" cy="400105"/>
          </a:xfrm>
          <a:prstGeom prst="rect">
            <a:avLst/>
          </a:prstGeom>
          <a:noFill/>
        </p:spPr>
        <p:txBody>
          <a:bodyPr wrap="square" lIns="91364" tIns="45718" rIns="91364" bIns="45718" rtlCol="0">
            <a:spAutoFit/>
          </a:bodyPr>
          <a:lstStyle/>
          <a:p>
            <a:r>
              <a:rPr lang="ru-RU" sz="2000" b="1" dirty="0">
                <a:solidFill>
                  <a:schemeClr val="accent5">
                    <a:lumMod val="50000"/>
                  </a:schemeClr>
                </a:solidFill>
                <a:latin typeface="Verdana" panose="020B0604030504040204" pitchFamily="34" charset="0"/>
                <a:ea typeface="Verdana" panose="020B0604030504040204" pitchFamily="34" charset="0"/>
              </a:rPr>
              <a:t>Бакалаврские программы</a:t>
            </a:r>
            <a:r>
              <a:rPr lang="en-US" sz="2000" b="1" dirty="0">
                <a:solidFill>
                  <a:schemeClr val="accent5">
                    <a:lumMod val="50000"/>
                  </a:schemeClr>
                </a:solidFill>
                <a:latin typeface="Verdana" panose="020B0604030504040204" pitchFamily="34" charset="0"/>
                <a:ea typeface="Verdana" panose="020B0604030504040204" pitchFamily="34" charset="0"/>
              </a:rPr>
              <a:t>:</a:t>
            </a:r>
          </a:p>
        </p:txBody>
      </p:sp>
      <p:sp>
        <p:nvSpPr>
          <p:cNvPr id="35" name="TextBox 34">
            <a:extLst>
              <a:ext uri="{FF2B5EF4-FFF2-40B4-BE49-F238E27FC236}">
                <a16:creationId xmlns:a16="http://schemas.microsoft.com/office/drawing/2014/main" xmlns="" id="{544E9B2F-2C87-4F1B-BC79-E5A1162F7878}"/>
              </a:ext>
            </a:extLst>
          </p:cNvPr>
          <p:cNvSpPr txBox="1"/>
          <p:nvPr/>
        </p:nvSpPr>
        <p:spPr>
          <a:xfrm>
            <a:off x="9646555" y="1781461"/>
            <a:ext cx="2328172" cy="707883"/>
          </a:xfrm>
          <a:prstGeom prst="rect">
            <a:avLst/>
          </a:prstGeom>
          <a:noFill/>
        </p:spPr>
        <p:txBody>
          <a:bodyPr wrap="square" lIns="91364" tIns="45718" rIns="91364" bIns="45718" rtlCol="0">
            <a:spAutoFit/>
          </a:bodyPr>
          <a:lstStyle/>
          <a:p>
            <a:pPr algn="ctr"/>
            <a:endParaRPr lang="ru-RU" sz="2000" b="1" dirty="0">
              <a:solidFill>
                <a:schemeClr val="accent5">
                  <a:lumMod val="50000"/>
                </a:schemeClr>
              </a:solidFill>
              <a:latin typeface="Verdana" panose="020B0604030504040204" pitchFamily="34" charset="0"/>
              <a:ea typeface="Verdana" panose="020B0604030504040204" pitchFamily="34" charset="0"/>
            </a:endParaRPr>
          </a:p>
          <a:p>
            <a:pPr algn="ctr"/>
            <a:r>
              <a:rPr lang="ru-RU" sz="2000" b="1" dirty="0">
                <a:solidFill>
                  <a:schemeClr val="accent5">
                    <a:lumMod val="50000"/>
                  </a:schemeClr>
                </a:solidFill>
                <a:latin typeface="Verdana" panose="020B0604030504040204" pitchFamily="34" charset="0"/>
                <a:ea typeface="Verdana" panose="020B0604030504040204" pitchFamily="34" charset="0"/>
              </a:rPr>
              <a:t>ГЭК</a:t>
            </a:r>
            <a:endParaRPr lang="en-US" sz="2000" b="1" dirty="0">
              <a:solidFill>
                <a:schemeClr val="accent5">
                  <a:lumMod val="50000"/>
                </a:schemeClr>
              </a:solidFill>
              <a:latin typeface="Verdana" panose="020B0604030504040204" pitchFamily="34" charset="0"/>
              <a:ea typeface="Verdana" panose="020B0604030504040204" pitchFamily="34" charset="0"/>
            </a:endParaRPr>
          </a:p>
        </p:txBody>
      </p:sp>
      <p:sp>
        <p:nvSpPr>
          <p:cNvPr id="36" name="TextBox 35">
            <a:extLst>
              <a:ext uri="{FF2B5EF4-FFF2-40B4-BE49-F238E27FC236}">
                <a16:creationId xmlns:a16="http://schemas.microsoft.com/office/drawing/2014/main" xmlns="" id="{8FFFBAA3-3693-423C-8E91-4389DD5A2FE5}"/>
              </a:ext>
            </a:extLst>
          </p:cNvPr>
          <p:cNvSpPr txBox="1"/>
          <p:nvPr/>
        </p:nvSpPr>
        <p:spPr>
          <a:xfrm>
            <a:off x="9610963" y="5248741"/>
            <a:ext cx="2328172" cy="707883"/>
          </a:xfrm>
          <a:prstGeom prst="rect">
            <a:avLst/>
          </a:prstGeom>
          <a:noFill/>
        </p:spPr>
        <p:txBody>
          <a:bodyPr wrap="square" lIns="91364" tIns="45718" rIns="91364" bIns="45718" rtlCol="0">
            <a:spAutoFit/>
          </a:bodyPr>
          <a:lstStyle/>
          <a:p>
            <a:pPr algn="ctr"/>
            <a:endParaRPr lang="ru-RU" sz="2000" b="1" dirty="0">
              <a:solidFill>
                <a:schemeClr val="accent5">
                  <a:lumMod val="50000"/>
                </a:schemeClr>
              </a:solidFill>
              <a:latin typeface="Verdana" panose="020B0604030504040204" pitchFamily="34" charset="0"/>
              <a:ea typeface="Verdana" panose="020B0604030504040204" pitchFamily="34" charset="0"/>
            </a:endParaRPr>
          </a:p>
          <a:p>
            <a:pPr algn="ctr"/>
            <a:r>
              <a:rPr lang="ru-RU" sz="2000" b="1" dirty="0">
                <a:solidFill>
                  <a:schemeClr val="accent5">
                    <a:lumMod val="50000"/>
                  </a:schemeClr>
                </a:solidFill>
                <a:latin typeface="Verdana" panose="020B0604030504040204" pitchFamily="34" charset="0"/>
                <a:ea typeface="Verdana" panose="020B0604030504040204" pitchFamily="34" charset="0"/>
              </a:rPr>
              <a:t>ГЭК</a:t>
            </a:r>
            <a:endParaRPr lang="en-US" sz="2000" b="1" dirty="0">
              <a:solidFill>
                <a:schemeClr val="accent5">
                  <a:lumMod val="50000"/>
                </a:schemeClr>
              </a:solidFill>
              <a:latin typeface="Verdana" panose="020B0604030504040204" pitchFamily="34" charset="0"/>
              <a:ea typeface="Verdana" panose="020B0604030504040204" pitchFamily="34" charset="0"/>
            </a:endParaRPr>
          </a:p>
        </p:txBody>
      </p:sp>
      <p:sp>
        <p:nvSpPr>
          <p:cNvPr id="37" name="TextBox 36">
            <a:extLst>
              <a:ext uri="{FF2B5EF4-FFF2-40B4-BE49-F238E27FC236}">
                <a16:creationId xmlns:a16="http://schemas.microsoft.com/office/drawing/2014/main" xmlns="" id="{8CF80945-92E8-498A-8841-327DF489AA52}"/>
              </a:ext>
            </a:extLst>
          </p:cNvPr>
          <p:cNvSpPr txBox="1"/>
          <p:nvPr/>
        </p:nvSpPr>
        <p:spPr>
          <a:xfrm>
            <a:off x="-27872" y="1929541"/>
            <a:ext cx="849135" cy="707883"/>
          </a:xfrm>
          <a:prstGeom prst="rect">
            <a:avLst/>
          </a:prstGeom>
          <a:noFill/>
        </p:spPr>
        <p:txBody>
          <a:bodyPr wrap="square" lIns="91364" tIns="45718" rIns="91364" bIns="45718" rtlCol="0">
            <a:spAutoFit/>
          </a:bodyPr>
          <a:lstStyle/>
          <a:p>
            <a:pPr algn="ctr"/>
            <a:r>
              <a:rPr lang="en-US" sz="2000" b="1" dirty="0"/>
              <a:t>2 </a:t>
            </a:r>
            <a:r>
              <a:rPr lang="ru-RU" sz="2000" b="1" dirty="0"/>
              <a:t>года</a:t>
            </a:r>
            <a:endParaRPr lang="en-US" sz="2000" b="1" dirty="0"/>
          </a:p>
        </p:txBody>
      </p:sp>
      <p:sp>
        <p:nvSpPr>
          <p:cNvPr id="38" name="TextBox 37">
            <a:extLst>
              <a:ext uri="{FF2B5EF4-FFF2-40B4-BE49-F238E27FC236}">
                <a16:creationId xmlns:a16="http://schemas.microsoft.com/office/drawing/2014/main" xmlns="" id="{6F2B09B0-2F83-4B7B-B8FC-67633B931D1A}"/>
              </a:ext>
            </a:extLst>
          </p:cNvPr>
          <p:cNvSpPr txBox="1"/>
          <p:nvPr/>
        </p:nvSpPr>
        <p:spPr>
          <a:xfrm>
            <a:off x="-27872" y="4640269"/>
            <a:ext cx="849135" cy="707883"/>
          </a:xfrm>
          <a:prstGeom prst="rect">
            <a:avLst/>
          </a:prstGeom>
          <a:noFill/>
        </p:spPr>
        <p:txBody>
          <a:bodyPr wrap="square" lIns="91364" tIns="45718" rIns="91364" bIns="45718" rtlCol="0">
            <a:spAutoFit/>
          </a:bodyPr>
          <a:lstStyle/>
          <a:p>
            <a:pPr algn="ctr"/>
            <a:r>
              <a:rPr lang="en-US" sz="2000" b="1" dirty="0"/>
              <a:t>4 </a:t>
            </a:r>
            <a:r>
              <a:rPr lang="ru-RU" sz="2000" b="1" dirty="0"/>
              <a:t>года</a:t>
            </a:r>
            <a:endParaRPr lang="en-US" sz="2000" b="1" dirty="0"/>
          </a:p>
        </p:txBody>
      </p:sp>
      <p:sp>
        <p:nvSpPr>
          <p:cNvPr id="39" name="TextBox 38">
            <a:extLst>
              <a:ext uri="{FF2B5EF4-FFF2-40B4-BE49-F238E27FC236}">
                <a16:creationId xmlns:a16="http://schemas.microsoft.com/office/drawing/2014/main" xmlns="" id="{59E6EBE1-AB7E-49C8-A3A7-098BFAFA6472}"/>
              </a:ext>
            </a:extLst>
          </p:cNvPr>
          <p:cNvSpPr txBox="1"/>
          <p:nvPr/>
        </p:nvSpPr>
        <p:spPr>
          <a:xfrm>
            <a:off x="821274" y="1327245"/>
            <a:ext cx="4349791" cy="400105"/>
          </a:xfrm>
          <a:prstGeom prst="rect">
            <a:avLst/>
          </a:prstGeom>
          <a:noFill/>
        </p:spPr>
        <p:txBody>
          <a:bodyPr wrap="square" lIns="91364" tIns="45718" rIns="91364" bIns="45718" rtlCol="0">
            <a:spAutoFit/>
          </a:bodyPr>
          <a:lstStyle/>
          <a:p>
            <a:r>
              <a:rPr lang="ru-RU" sz="2000" b="1" dirty="0">
                <a:solidFill>
                  <a:schemeClr val="accent5">
                    <a:lumMod val="50000"/>
                  </a:schemeClr>
                </a:solidFill>
                <a:latin typeface="Verdana" panose="020B0604030504040204" pitchFamily="34" charset="0"/>
                <a:ea typeface="Verdana" panose="020B0604030504040204" pitchFamily="34" charset="0"/>
              </a:rPr>
              <a:t>Магистерские программы</a:t>
            </a:r>
            <a:r>
              <a:rPr lang="en-US" sz="2000" b="1" dirty="0">
                <a:solidFill>
                  <a:schemeClr val="accent5">
                    <a:lumMod val="50000"/>
                  </a:schemeClr>
                </a:solidFill>
                <a:latin typeface="Verdana" panose="020B0604030504040204" pitchFamily="34" charset="0"/>
                <a:ea typeface="Verdana" panose="020B0604030504040204" pitchFamily="34" charset="0"/>
              </a:rPr>
              <a:t>:</a:t>
            </a:r>
          </a:p>
        </p:txBody>
      </p:sp>
      <p:sp>
        <p:nvSpPr>
          <p:cNvPr id="42" name="Oval 41">
            <a:extLst>
              <a:ext uri="{FF2B5EF4-FFF2-40B4-BE49-F238E27FC236}">
                <a16:creationId xmlns:a16="http://schemas.microsoft.com/office/drawing/2014/main" xmlns="" id="{44B80F1A-BFC8-4350-B5E3-FA73C976D581}"/>
              </a:ext>
            </a:extLst>
          </p:cNvPr>
          <p:cNvSpPr/>
          <p:nvPr/>
        </p:nvSpPr>
        <p:spPr>
          <a:xfrm>
            <a:off x="11407737" y="1435601"/>
            <a:ext cx="691247" cy="680027"/>
          </a:xfrm>
          <a:prstGeom prst="ellipse">
            <a:avLst/>
          </a:prstGeom>
          <a:solidFill>
            <a:srgbClr val="92D050"/>
          </a:solidFill>
        </p:spPr>
        <p:style>
          <a:lnRef idx="2">
            <a:schemeClr val="accent4">
              <a:shade val="50000"/>
            </a:schemeClr>
          </a:lnRef>
          <a:fillRef idx="1">
            <a:schemeClr val="accent4"/>
          </a:fillRef>
          <a:effectRef idx="0">
            <a:schemeClr val="accent4"/>
          </a:effectRef>
          <a:fontRef idx="minor">
            <a:schemeClr val="lt1"/>
          </a:fontRef>
        </p:style>
        <p:txBody>
          <a:bodyPr lIns="91364" tIns="45718" rIns="91364" bIns="45718" rtlCol="0" anchor="ctr"/>
          <a:lstStyle/>
          <a:p>
            <a:pPr algn="ctr"/>
            <a:r>
              <a:rPr lang="en-US" sz="2800" b="1" dirty="0">
                <a:solidFill>
                  <a:schemeClr val="tx1"/>
                </a:solidFill>
              </a:rPr>
              <a:t>3</a:t>
            </a:r>
          </a:p>
        </p:txBody>
      </p:sp>
      <p:sp>
        <p:nvSpPr>
          <p:cNvPr id="43" name="Oval 42">
            <a:extLst>
              <a:ext uri="{FF2B5EF4-FFF2-40B4-BE49-F238E27FC236}">
                <a16:creationId xmlns:a16="http://schemas.microsoft.com/office/drawing/2014/main" xmlns="" id="{389CFFFA-49AC-4357-8A5A-DFF2C223E693}"/>
              </a:ext>
            </a:extLst>
          </p:cNvPr>
          <p:cNvSpPr/>
          <p:nvPr/>
        </p:nvSpPr>
        <p:spPr>
          <a:xfrm>
            <a:off x="9600599" y="355025"/>
            <a:ext cx="691247" cy="680027"/>
          </a:xfrm>
          <a:prstGeom prst="ellipse">
            <a:avLst/>
          </a:prstGeom>
          <a:solidFill>
            <a:srgbClr val="FF0000"/>
          </a:solidFill>
        </p:spPr>
        <p:style>
          <a:lnRef idx="2">
            <a:schemeClr val="accent4">
              <a:shade val="50000"/>
            </a:schemeClr>
          </a:lnRef>
          <a:fillRef idx="1">
            <a:schemeClr val="accent4"/>
          </a:fillRef>
          <a:effectRef idx="0">
            <a:schemeClr val="accent4"/>
          </a:effectRef>
          <a:fontRef idx="minor">
            <a:schemeClr val="lt1"/>
          </a:fontRef>
        </p:style>
        <p:txBody>
          <a:bodyPr lIns="91364" tIns="45718" rIns="91364" bIns="45718" rtlCol="0" anchor="ctr"/>
          <a:lstStyle/>
          <a:p>
            <a:pPr algn="ctr"/>
            <a:r>
              <a:rPr lang="en-US" sz="2800" b="1" dirty="0">
                <a:solidFill>
                  <a:schemeClr val="tx1"/>
                </a:solidFill>
              </a:rPr>
              <a:t>1 </a:t>
            </a:r>
          </a:p>
        </p:txBody>
      </p:sp>
      <p:sp>
        <p:nvSpPr>
          <p:cNvPr id="44" name="Oval 43">
            <a:extLst>
              <a:ext uri="{FF2B5EF4-FFF2-40B4-BE49-F238E27FC236}">
                <a16:creationId xmlns:a16="http://schemas.microsoft.com/office/drawing/2014/main" xmlns="" id="{4CBAAB2E-3754-4502-A741-9ABC084B3C1D}"/>
              </a:ext>
            </a:extLst>
          </p:cNvPr>
          <p:cNvSpPr/>
          <p:nvPr/>
        </p:nvSpPr>
        <p:spPr>
          <a:xfrm>
            <a:off x="10372111" y="360797"/>
            <a:ext cx="691247" cy="68002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lIns="91364" tIns="45718" rIns="91364" bIns="45718" rtlCol="0" anchor="ctr"/>
          <a:lstStyle/>
          <a:p>
            <a:pPr algn="ctr"/>
            <a:r>
              <a:rPr lang="en-US" sz="2800" b="1" dirty="0">
                <a:solidFill>
                  <a:schemeClr val="tx1"/>
                </a:solidFill>
              </a:rPr>
              <a:t>2</a:t>
            </a:r>
          </a:p>
        </p:txBody>
      </p:sp>
      <p:sp>
        <p:nvSpPr>
          <p:cNvPr id="46" name="Oval 45">
            <a:extLst>
              <a:ext uri="{FF2B5EF4-FFF2-40B4-BE49-F238E27FC236}">
                <a16:creationId xmlns:a16="http://schemas.microsoft.com/office/drawing/2014/main" xmlns="" id="{4BBD3420-E783-4474-8979-E61B52999249}"/>
              </a:ext>
            </a:extLst>
          </p:cNvPr>
          <p:cNvSpPr/>
          <p:nvPr/>
        </p:nvSpPr>
        <p:spPr>
          <a:xfrm>
            <a:off x="4825443" y="5032745"/>
            <a:ext cx="691247" cy="680027"/>
          </a:xfrm>
          <a:prstGeom prst="ellipse">
            <a:avLst/>
          </a:prstGeom>
          <a:solidFill>
            <a:srgbClr val="FF0000"/>
          </a:solidFill>
        </p:spPr>
        <p:style>
          <a:lnRef idx="2">
            <a:schemeClr val="accent4">
              <a:shade val="50000"/>
            </a:schemeClr>
          </a:lnRef>
          <a:fillRef idx="1">
            <a:schemeClr val="accent4"/>
          </a:fillRef>
          <a:effectRef idx="0">
            <a:schemeClr val="accent4"/>
          </a:effectRef>
          <a:fontRef idx="minor">
            <a:schemeClr val="lt1"/>
          </a:fontRef>
        </p:style>
        <p:txBody>
          <a:bodyPr lIns="91364" tIns="45718" rIns="91364" bIns="45718" rtlCol="0" anchor="ctr"/>
          <a:lstStyle/>
          <a:p>
            <a:pPr algn="ctr"/>
            <a:r>
              <a:rPr lang="en-US" sz="2800" b="1" dirty="0">
                <a:solidFill>
                  <a:schemeClr val="tx1"/>
                </a:solidFill>
              </a:rPr>
              <a:t>1 </a:t>
            </a:r>
          </a:p>
        </p:txBody>
      </p:sp>
      <p:sp>
        <p:nvSpPr>
          <p:cNvPr id="47" name="Oval 46">
            <a:extLst>
              <a:ext uri="{FF2B5EF4-FFF2-40B4-BE49-F238E27FC236}">
                <a16:creationId xmlns:a16="http://schemas.microsoft.com/office/drawing/2014/main" xmlns="" id="{6B17A081-CC61-4361-BD02-2BC477A68FB9}"/>
              </a:ext>
            </a:extLst>
          </p:cNvPr>
          <p:cNvSpPr/>
          <p:nvPr/>
        </p:nvSpPr>
        <p:spPr>
          <a:xfrm>
            <a:off x="7148160" y="5003717"/>
            <a:ext cx="691247" cy="68002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lIns="91364" tIns="45718" rIns="91364" bIns="45718" rtlCol="0" anchor="ctr"/>
          <a:lstStyle/>
          <a:p>
            <a:pPr algn="ctr"/>
            <a:r>
              <a:rPr lang="en-US" sz="2800" b="1" dirty="0">
                <a:solidFill>
                  <a:schemeClr val="tx1"/>
                </a:solidFill>
              </a:rPr>
              <a:t>2</a:t>
            </a:r>
          </a:p>
        </p:txBody>
      </p:sp>
      <p:sp>
        <p:nvSpPr>
          <p:cNvPr id="48" name="Oval 47">
            <a:extLst>
              <a:ext uri="{FF2B5EF4-FFF2-40B4-BE49-F238E27FC236}">
                <a16:creationId xmlns:a16="http://schemas.microsoft.com/office/drawing/2014/main" xmlns="" id="{FE806CC2-6159-4CE7-B153-48B5475E280F}"/>
              </a:ext>
            </a:extLst>
          </p:cNvPr>
          <p:cNvSpPr/>
          <p:nvPr/>
        </p:nvSpPr>
        <p:spPr>
          <a:xfrm>
            <a:off x="11455211" y="4918484"/>
            <a:ext cx="691247" cy="680027"/>
          </a:xfrm>
          <a:prstGeom prst="ellipse">
            <a:avLst/>
          </a:prstGeom>
          <a:solidFill>
            <a:srgbClr val="92D050"/>
          </a:solidFill>
        </p:spPr>
        <p:style>
          <a:lnRef idx="2">
            <a:schemeClr val="accent4">
              <a:shade val="50000"/>
            </a:schemeClr>
          </a:lnRef>
          <a:fillRef idx="1">
            <a:schemeClr val="accent4"/>
          </a:fillRef>
          <a:effectRef idx="0">
            <a:schemeClr val="accent4"/>
          </a:effectRef>
          <a:fontRef idx="minor">
            <a:schemeClr val="lt1"/>
          </a:fontRef>
        </p:style>
        <p:txBody>
          <a:bodyPr lIns="91364" tIns="45718" rIns="91364" bIns="45718" rtlCol="0" anchor="ctr"/>
          <a:lstStyle/>
          <a:p>
            <a:pPr algn="ctr"/>
            <a:r>
              <a:rPr lang="en-US" sz="2800" b="1" dirty="0">
                <a:solidFill>
                  <a:schemeClr val="tx1"/>
                </a:solidFill>
              </a:rPr>
              <a:t>3</a:t>
            </a:r>
          </a:p>
        </p:txBody>
      </p:sp>
    </p:spTree>
    <p:extLst>
      <p:ext uri="{BB962C8B-B14F-4D97-AF65-F5344CB8AC3E}">
        <p14:creationId xmlns:p14="http://schemas.microsoft.com/office/powerpoint/2010/main" val="111546870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4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3972</TotalTime>
  <Words>1838</Words>
  <Application>Microsoft Office PowerPoint</Application>
  <PresentationFormat>Произвольный</PresentationFormat>
  <Paragraphs>275</Paragraphs>
  <Slides>21</Slides>
  <Notes>11</Notes>
  <HiddenSlides>0</HiddenSlides>
  <MMClips>0</MMClips>
  <ScaleCrop>false</ScaleCrop>
  <HeadingPairs>
    <vt:vector size="4" baseType="variant">
      <vt:variant>
        <vt:lpstr>Тема</vt:lpstr>
      </vt:variant>
      <vt:variant>
        <vt:i4>10</vt:i4>
      </vt:variant>
      <vt:variant>
        <vt:lpstr>Заголовки слайдов</vt:lpstr>
      </vt:variant>
      <vt:variant>
        <vt:i4>21</vt:i4>
      </vt:variant>
    </vt:vector>
  </HeadingPairs>
  <TitlesOfParts>
    <vt:vector size="31" baseType="lpstr">
      <vt:lpstr>Тема Office</vt:lpstr>
      <vt:lpstr>2_Тема Office</vt:lpstr>
      <vt:lpstr>4_Тема Office</vt:lpstr>
      <vt:lpstr>1_Simple Light</vt:lpstr>
      <vt:lpstr>5_Тема Office</vt:lpstr>
      <vt:lpstr>2_Simple Light</vt:lpstr>
      <vt:lpstr>3_Simple Light</vt:lpstr>
      <vt:lpstr>6_Тема Office</vt:lpstr>
      <vt:lpstr>4_Simple Light</vt:lpstr>
      <vt:lpstr>Simple Light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Chocolate Fiesta  </vt:lpstr>
      <vt:lpstr>4S: Dry electrodes for Electroencephalography </vt:lpstr>
      <vt:lpstr>Презентация PowerPoint</vt:lpstr>
      <vt:lpstr>Презентация PowerPoint</vt:lpstr>
      <vt:lpstr>Презентация PowerPoint</vt:lpstr>
    </vt:vector>
  </TitlesOfParts>
  <Company>diakov.net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Александр Климов</dc:creator>
  <cp:lastModifiedBy>Владимир Щеголев</cp:lastModifiedBy>
  <cp:revision>369</cp:revision>
  <cp:lastPrinted>2019-11-11T10:30:07Z</cp:lastPrinted>
  <dcterms:created xsi:type="dcterms:W3CDTF">2019-10-09T11:58:00Z</dcterms:created>
  <dcterms:modified xsi:type="dcterms:W3CDTF">2021-11-29T09:55:24Z</dcterms:modified>
</cp:coreProperties>
</file>